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зелёный дом для трав, цветов 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яркий мир трав, цветов, насекомых и птиц под открытым небом.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можно увидеть на равнинах, в речных долинах и у опушки леса. Здесь просторно, много света и почти нет деревьев. Для природы это важный дом, кормовая площадка и место роста растений.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луг и почему он важен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луг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луга составляют травы: тимофеевка, мятлик, овсяница, клевер и другие виды. Они образуют зелёный ковёр, который быстро растёт и мягко колышется на ветру.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травами распускаются ромашки, колокольчики, васильки и лютики. Они делают луг пёстрым и заметным, а ещё привлекают насекомых яркими лепестками и сладким нектаром.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скрыты корни. Они удерживают растения в почве, помогают им пить воду и снова отрастать после дождя, ветра или скашивания. Без корней луг быстро ослаб бы.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и у самой земли живут муравьи, жуки, пауки и другие крошечные обитатели. Для них луг — это укрытие, дорога для поиска пищи и место постоянной суеты.
</a:t>
            </a:r>
            <a:endParaRPr lang="en-US" sz="1069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луга связаны между собой. Растения дают пищу и защиту, а животные помогают жизни продолжаться. Поэтому луг похож на дружную команду, где у каждого есть своё дело.
</a:t>
            </a:r>
            <a:endParaRPr lang="en-US" sz="10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цветы луга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василёк, колокольчик, лютик и клевер делают луг особенно нарядным. Их цветные лепестки видно издалека, будто природа решила устроить весёлый праздник.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Приманка для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дают пчёлам, шмелям и бабочкам нектар и пыльцу. Насекомые прилетают за угощением, а заодно помогают растениям, перенося пыльцу с цветка на цветок.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по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растений цветки раскрываются не в один день. Поэтому луг не тускнеет сразу, а остаётся красивым с весны почти до конца лета, как длинная цветочная сказка.
</a:t>
            </a:r>
            <a:endParaRPr lang="en-US" sz="1048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растения кормят насекомых и помогают образовываться семенам. Без них луг был бы гораздо тише и беднее, а бабочки искали бы себе обед в другом месте.
</a:t>
            </a:r>
            <a:endParaRPr lang="en-US" sz="10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2831" y="14006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высокой траве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сверчки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музыканты луга любят высокую траву. Здесь легко спрятаться, подпрыгнуть при опасности и найти листья, стебли или мелких насекомых для еды.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устраивают в траве свои ловушки и терпеливо ждут добычу. Высокие стебли помогают им оставаться незаметными и защищают от ветра.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очень полезны: они поедают мелких вредителей. На лугу им удобно жить среди листьев и цветов, где всегда есть укрытие и пища.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Мыши-полёвки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полёвки бегают быстро и любят густую траву. В ней можно строить норки, прятаться от хищников и находить семена, стебли и нежные части растений.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выбирают тёплые участки луга, чтобы греться и охотиться на насекомых. При опасности они мгновенно ныряют в траву и исчезают, словно фокусники.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лугом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любят открытые пространства. Они поднимаются высоко над лугом, поют и ищут насекомых на земле. Так птица сразу и корм ищет, и концерт устраивает.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Трясогузки у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Трясогузки быстро бегают среди травы и ловят мелких насекомых. Им удобно на лугу, потому что здесь много движения, корма и мест, где можно спрятаться.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трава помогает птицам прятать гнёзда и отдыхать в безопасности. Среди стеблей легче скрыться от хищников, особенно если вокруг много шума и шуршания.
</a:t>
            </a:r>
            <a:endParaRPr lang="en-US" sz="106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даёт птицам всё сразу: насекомых, семена и хороший обзор окрестностей. Поэтому сюда прилетают не только поесть, но и наблюдать за жизнью вокруг.
</a:t>
            </a:r>
            <a:endParaRPr lang="en-US" sz="10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в разные времена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почва наполняется влагой, и луг быстро зеленеет. Появляются первые ростки, а травы начинают дружно тянуться к солнцу.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становится особенно ярким и шумным. Травы вырастают выше, расцветает множество цветов, а насекомые гудят и перелетают с места на место.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семена, желтеют и постепенно теряют летнюю пышность. Луг готовится к холодам, но жизнь в семенах и почве ещё сохраняется.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спит под снегом и кажется тихим, но это только с виду. Под покровом снега ждут своей очереди корни, семена и маленькие 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лугу так много насекомых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чем подкрепиться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на лугу дают нектар и пыльцу. Для насекомых это вкусная и удобная еда, поэтому они часто возвращаются сюда снова и снова.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где укрыться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трава защищает от ветра, жары и многих врагов. В её зелёных зарослях насекомым проще спрятаться и переждать опасность.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вода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лугу задерживается влага, а солнце быстро прогревает воздух и землю. Такие условия нравятся многим насекомым, особенно в тёплую погоду.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полезная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 с цветка на цветок. Благодаря этому растения образуют семена и новые цветы, а луг остаётся живым и ярким.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луг живёт и обновляется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солнце, вода, растения, насекомые и птицы поддерживают жизнь луга.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луг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Пастбище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лугах пасутся коровы, овцы и другие домашние животные. Им здесь хватает травы, а человеку — удобное место для выпаса и заботы о стаде.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сена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траву скашивают и хорошо высушивают, получается сено. Его запасают заранее, чтобы зимой кормить домашних животных, когда свежей зелени уже нет.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приятно рассматривать и изучать: здесь можно гулять, слушать кузнечиков и наблюдать за цветами. Это спокойное место для отдыха на свежем воздухе.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помогает узнать, как живут растения, насекомые и птицы. Даже короткая прогулка может стать маленьким открытием и подарить много интересных наблюдений.
</a:t>
            </a:r>
            <a:endParaRPr lang="en-US" sz="8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луг отличается от леса и поля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главные хозяева — деревья. Они закрывают небо, создают тень и удерживают влажность. На лугу деревьев почти нет, поэтому вокруг много света и простора.
</a:t>
            </a:r>
            <a:endParaRPr lang="en-US" sz="1041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один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люди часто выращивают одно культурное растение. Луг устроен иначе: здесь рядом растут разные травы и цветы, а природа сама поддерживает это пёстрое разнообразие.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кажется очень широким и свободным. Ветер легко гуляет между травами, солнечные лучи быстро прогревают землю, а растения получают достаточно света для роста.
</a:t>
            </a:r>
            <a:endParaRPr lang="en-US" sz="1026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луга меняется в зависимости от солнца, влаги, почвы и ухода. Если место не тревожить слишком сильно, луг долго остаётся зелёным, ярким и живым.
</a:t>
            </a:r>
            <a:endParaRPr lang="en-US" sz="10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у реки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разлив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река выходит из берегов и может ненадолго покрывать пойменный луг водой. Когда вода уходит, на земле остаётся мягкий плодородный слой, будто природа сама подсыпала удобрение. После этого трава быстро идёт в рост.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зелёная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пойменных лугах растения часто стоят плотной стеной, потому что влаги здесь хватает, а почва становится особенно богатой. Между травами прячутся насекомые, а птицы находят больше корма и удобных мест для гнёзд.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берег реки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луг меняется вместе с рекой: сегодня он влажный и тихий, а через несколько недель уже гудит от жизни. Здесь можно увидеть особенно много цветов, бабочек и маленьких зверьков, которым нравится мягкая сырая земля.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 на лугу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Норки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отверстия в земле подсказывают, что здесь живут полёвки или другие мелкие зверьки. Они выходят кормиться, а потом снова прячутся в свои подземные домики.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Перья, обронённые на траву, и маленькие следы на земле говорят о визитах птиц. Они прилетают сюда за насекомыми и семенами, а иногда ищут спокойное место для отдыха.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 и шорох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прислушаться, можно услышать, как в траве шевелятся жуки, кузнечики и другие насекомые. Их движение не всегда видно, но луг от этого только кажется ещё более живым.
</a:t>
            </a:r>
            <a:endParaRPr lang="en-US" sz="1054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можно заметить семена, сухие стебли и следы от скошенной травы. Эти мелкие детали показывают, что растения здесь растут, отцветают и снова начинают свой круг жизни.
</a:t>
            </a:r>
            <a:endParaRPr lang="en-US" sz="10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о шести простых правилах, луг останется безопасным для цветов, насекомых и людей. Осторожность здесь важнее любопытства с руками в траве.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 помогают не навредить лугу и его обитателям.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лугу, изложенные в материалах этой презентации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луг пахнет особенно ярко. В воздухе смешиваются аромат молодой травы, прохладная влага и лёгкий запах цветов, которые только-только раскрылись навстречу солнцу.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Свежее утро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проходит дождь, от земли поднимается влажный, тёплый запах. Он появляется потому, что капли воды касаются почвы, трав и листьев, а потом воздух уносит этот аромат по всему лугу.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луга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луг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и бережному поведению на лугу, составленная по материалам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лугов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Редким растениям и насекомым нужны спокойные участки без мусора и сильного вытаптывания. Чем чище луг, тем больше у таких видов шансов расти, летать и размножаться.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часто ходить по одному месту и ломать траву, нежные растения могут исчезнуть. Для редких обитателей луга даже небольшое нарушение среды становится серьёзной помехой.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19978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помогает сохранить редкие виды не только сегодня, но и на будущее. Тогда на лугу и дальше можно будет замечать необычные цветы, насекомых и следы их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 место для наблюдений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в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удобно следить за бабочками, потому что они любят перелетать от цветка к цветку. Их яркие крылья легко заметить на фоне зелёной травы.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музыка трав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прислушаться, в тёплый день луг будто тихо поёт. Это кузнечики стрекочут в траве, и их звонкий звук подсказывает, что здесь кипит жизнь.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месте можно рассмотреть разные травы и цветы, заметить их высоту, форму листьев и оттенки лепестков. Такие наблюдения помогают лучше запоминать растения.
</a:t>
            </a:r>
            <a:endParaRPr lang="en-US" sz="1022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легко увидеть, как всё связано: цветы привлекают насекомых, насекомыми питаются птицы, а растения дают семена. Это настоящая живая цепочка, а не просто красивый ковёр.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луге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цветение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луговые растения цветут недолго, но за это время успевают образовать семена. Им важно не задерживаться, а вовремя передать жизнь следующему поколению.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цветы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чаще садятся на яркие цветы. Им легче заметить такие лепестки издалека, а сладкий нектар помогает им быстро набраться сил для полёта.
</a:t>
            </a:r>
            <a:endParaRPr lang="en-US" sz="871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и кузнечики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тёплым, кузнечиков слышно особенно хорошо. Их стрекотание как будто сообщает: на лугу сегодня не скучно ни одному слушателю.
</a:t>
            </a:r>
            <a:endParaRPr lang="en-US" sz="871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прогулка новая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меняется почти каждый день: одни цветы раскрываются, другие уже дают семена, а насекомые перелетают по-своему. Поэтому две прогулки по одному месту редко бывают одинаковыми.
</a:t>
            </a:r>
            <a:endParaRPr lang="en-US" sz="8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это целый мир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не просто поле с травой, а настоящий дом для цветов, насекомых, птиц и маленьких зверьков. Если относиться к нему бережно, он долго будет радовать красотой и жизнью.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2026-05-26T08:22:59Z</dcterms:created>
  <dcterms:modified xsi:type="dcterms:W3CDTF">2026-05-26T08:22:59Z</dcterms:modified>
</cp:coreProperties>
</file>