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население и хозяйство России: основные темы урока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природы, населения и экономики крупнейшей страны мира в увлекательном обзоре.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планеты, расположенная одновременно в Европе и Азии. Её территория охватывает 17,1 млн км², включает 12 морей трёх океанов и охватывает 11 часовых поясов, создавая уникальные природные и экономические условия.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России: масштаб и уникальность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системы, разделяющие континенты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служат естественной границей между Европой и Азией. Кавказские вершины, включая Эльбрус высотой 5642 м, являются самыми высокими в стране. Алтай — важный горный район с богатой природой и историей.
</a:t>
            </a:r>
            <a:endParaRPr lang="en-US" sz="960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и Западно-Сибирская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обширные равнинные пространства занимают значительную часть России. Они поддерживают разнообразные экосистемы и являются основой для сельского хозяйства и расселения населения.
</a:t>
            </a:r>
            <a:endParaRPr lang="en-US" sz="104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зональность и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на юг проходят зоны тундры и лесотундры, обширных тайг и степей. Такое разнообразие отражается в богатстве природы и особенностях хозяйственного использования земель.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рельефа и природных зон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Волги — 3530 км, что делает её самой длинной в Европе. Она играет ключевую роль в судоходстве, водоснабжении и электрогенерации.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река европейского значения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глубокое озеро в мире с глубиной до 1642 м, оно обладает исключительным биоразнообразием и служит важным источником пресной воды.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природный шедевр
</a:t>
            </a:r>
            <a:endParaRPr lang="en-US" sz="1295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Енисей, Лена и Амур — крупные реки, формирующие важные транспортные маршруты, обеспечивающие гидроэнергию и поддерживающие рыболовство в северных регионах.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Сибири и Дальнего Востока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водные артерии и озёра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страны находится под влиянием умеренного и субарктического климата, с резкими сезонными перепадами температуры и разными природными условиями.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регионы отличаются резко континентальным климатом, где зимние температуры могут опускаться ниже -50°C, а летом достигать +35°C на юге, что влияет на образ жизни и хозяйственную деятельность.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России: суровость и разнообразие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зелёное сердце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территории страны покрыты тайгой — густыми хвойными лесами, где обитают множество видов птиц и животных, являясь крупнейшим лесным массивом в мире.
</a:t>
            </a:r>
            <a:endParaRPr lang="en-US" sz="1135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степи: уникальные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занимает около 11% площади, а степи — около 10%. Каждая зона поддерживает адаптированную к условиям флору и фауну, важную для экологического баланса.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славится такими видами, как белый и бурый медведи, амурский тигр и северный олень. Их сохранение — важная задача для экологии и природоохранных программ.
</a:t>
            </a:r>
            <a:endParaRPr lang="en-US" sz="116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богатство: растительный и животный мир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 млн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населения преобладают русские, а также татары, башкиры, чеченцы и другие народы, обогащающие культурный ландшафт России.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проживает в стране в 2023 году, что отражает её многонациональное и культурное разнообразие.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служба государственной статистики РФ, 2023
</a:t>
            </a:r>
            <a:endParaRPr lang="en-US" sz="89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населения примерно 8,6 человека на км², при этом европейская часть страны значительно более населена, чем отдалённые регионы Сибири и Дальнего Востока.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 в России?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 населением более 13 миллионов человек — центр политической, экономической и культурной жизни страны, привлекающий жителей со всех регионов России.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крупнейший мегаполис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Новосибирск, Екатеринбург и Нижний Новгород — крупные центры, играющие ключевую роль в промышленности, образовании и инфраструктуре страны.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города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и крупнейшие города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сосредоточена на услугах, с ростом технологий и инноваций, важными для будущего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указывает на высокий потенциал развития наукоёмких отраслей и диверсификацию доходов от экспорта.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Минэкономразвития России,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России: структура и экспорт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Топливная промышленность сосредоточена в Западной Сибири и европейской части, обеспечивая основной доход от нефти, газа и угля.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центры, такие как Череповец и Магнитогорск, занимаются чёрной и цветной металлообработкой для внутреннего и внешнего рынков.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развито в Москве, Нижнем Новгороде и Санкт-Петербурге, поставляя технику и оборудование для различных отраслей экономики.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полоса и Поволжье демонстрируют рост пищевой и химической промышленности, расширяя разнообразие промышленных производств.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и регионы промышленности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Внешнеэкономические связи России
</a:t>
            </a:r>
            <a:endParaRPr lang="en-US" sz="2221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экспортные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ведущие позиции в экспорте нефти, природного газа и угля, что формирует основу внешнеэкономической деятельности страны.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 торговых партнёров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внешнеторговые партнёры включают Китай, Германию, Казахстан, Белоруссию и Нидерланды, обеспечивая диверсификацию рынков сбыта.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экономику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Внешнеэкономические связи существенно влияют на развитие национального хозяйства, стимулируя инвестиции и расширение производственных возможностей.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важного оборудования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импортирует промышленное оборудование, электронику и технологические компоненты для поддержки модернизации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Центрально-Чернозёмный район — аграрный центр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специализируется на выращивании пшеницы и сахарной свёклы благодаря плодородным чернозёмным почвам и умеренно-континентальному климату.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Северо-Кавказский край — садоводство и зерноводство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Благоприятные климатические условия позволяют успешно развивать садоводство, выращивание зерновых и овощей, обеспечивая разнообразие сельхозпродукции.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— сочетание растениеводства и животноводства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Поволжье развиты как сельскохозяйственные культуры — зерновые и технические, так и животноводство, включая крупный рогатый скот и свиноводство.
</a:t>
            </a:r>
            <a:endParaRPr lang="en-US" sz="100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России: районы и отрасли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владеет примерно 20% мировых запасов пресной воды, включая легендарное озеро Байкал — самый глубокий и чистый резервуар пресной воды в мире.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площади превышают 800 млн гектаров, что составляет около 12% мирового лесного фонда, делая Россию крупнейшим мировым лесопользователем.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Залежи природных ресурсов весьма разнообразны: нефть, газ, уголь, железная руда, золото и алмазы обеспечивают экономическую устойчивость страны.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являются основой экспорта России и играют ключевую роль в формировании национального бюджета и развитии отраслей.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значение для экономики и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России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протяжённостью свыше 85 тысяч километров связывает европейскую и азиатскую части страны, включая Транссибирскую магистраль — важнейший транспортный коридор.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 различного уровня, водный транспорт по крупным рекам и развитая сеть воздушных маршрутов обеспечивают мобильность населения и перевозку грузов.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выделяется развитой промышленностью и историческими центрами, включая Санкт-Петербург с его архитектурными памятниками и важными культурными институциями.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Северо-Запад: промышленность и культурное наследие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природные ресурсы региона сочетаются с низкой плотностью населения и сложными климатическими условиями, что влияет на социально-экономическое развитие.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богатство ресурсов и вызовы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славится многонациональностью и активным сельским хозяйством, а Сибирь — огромными сырьевыми резервами и суровым климатом, формируя уникальные региональные особенности.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Сибирь: разнообразие природы и населения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отдельных регионов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74% населения проживает в городах, где сосредоточены образовательные, научные и культурные учреждения, а также промышленные предприятия.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территории характеризуются традиционным образом жизни, развитым аграрным сектором и сохранением народных промыслов и обычаев, что обогащает культурное наследие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 сельское население: сходства и различия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природы и населения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приводит к чрезмерной концентрации населения в столичных агломерациях, одновременно оставляя огромные территории страны малозаселёнными.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проблемы включают сокращение численности в малых населённых пунктах и старение населения, что влияет на развитие регионов и экономику.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выражаются в загрязнении воздуха и водных ресурсов, уменьшении лесных массивов и деградации почв, требующих комплексных решений.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сети заповедников и национальных 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создано более 100 охраняемых природных территорий, обеспечивающих сохранение экосистем и редких видов животных и растений, что способствует устойчивому природопользованию.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защиты лесов и водных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инициативы направлены на предотвращение вырубки лесов, очистку рек и озёр, что улучшает состояние окружающей среды и здоровье населения.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экологического образования в школьные программы и применение новых технологий помогают повысить экологическую осведомлённость и снизить негативное воздействие человека на природу.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заповедники и экологические программы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технологических инноваций в промышленности и сельском хозяйстве повышает производительность и качество продукции.
</a:t>
            </a:r>
            <a:endParaRPr lang="en-US" sz="1175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цифровой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цифровых платформ и создание «умных» городов укрепляют инфраструктуру и улучшают уровень жизни населения.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региональное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внутренней миграции и развитие инфраструктуры способствуют равномерному экономическому росту по всей стране.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и культурных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Уделяется внимание экологической устойчивости и поддержанию культурного наследия, что важно для будущих поколений.
</a:t>
            </a:r>
            <a:endParaRPr lang="en-US" sz="118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России: тенденции и перспективы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баланс развития и сохранения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население и хозяйство страны тесно взаимосвязаны. Устойчивое развитие требует гармоничного сочетания технологий, охраны природы и рационального использования ресурсов.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2026-05-11T05:57:22Z</dcterms:created>
  <dcterms:modified xsi:type="dcterms:W3CDTF">2026-05-11T05:57:22Z</dcterms:modified>
</cp:coreProperties>
</file>