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делают каждый день бодрее и полезнее.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здоровой жизни: что помогает расти, учиться и быть в хорошем настроении
</a:t>
            </a:r>
            <a:endParaRPr lang="en-US" sz="225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здоровые привычки нужны школьнику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в 9–10 лет растёт очень быстро, а мозг каждый день учится новому. Сон, движение, вода, питание и спокойный режим помогают не уставать, лучше сосредотачиваться и сохранять хорошее настроение.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главный помощник организма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9–10 лет обычно нужно спать 9–11 часов в сутки. Этого времени хватает, чтобы тело отдохнуло, а мозг спокойно разложил по полочкам всё, что было днём.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ложиться и вставать примерно в одно и то же время. Так организм привыкает к порядку и легче настраивается на учёбу, игры и отдых без капризов и сонной «туманности».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лучше выбрать тишину, спокойное чтение или разговор с близкими. Яркий экран, шумные игры и позднее засыпание мешают выспаться и делают человека рассеянным.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здорового дня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даёт силы для уроков и игр. Каша, яйцо, творог, хлеб, фрукты, овощи и стакан воды помогают телу начать день спокойно, а не ворчать от голода.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утро начинается с подъёма, умывания и лёгкой зарядки. Несколько простых движений помогают проснуться, разогреть мышцы и включить бодрое настроение без лишней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56" y="1845400"/>
            <a:ext cx="121688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7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4386" y="1845400"/>
            <a:ext cx="188616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прогулка помогает телу не засиживаться и даёт мышцам приятную работу. Свежий воздух и движение особенно полезны после уроков и долгого сидения за партой.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мячом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Поймать, бросить, побежать — и уже веселее! Игры с мячом развивают ловкость, внимание и координацию, а ещё дарят хороший настрой почти как маленький праздник.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велосипеде или самокате укрепляет ноги и тренирует равновесие. Главное — кататься безопасно и в подходящем месте, чтобы радость не превратилась в царапину.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Прыжки, наклоны, приседания и танцы дома тоже считаются движением. Они помогают сердцу, мышцам и костям становиться сильнее, а телу — меньше уставать.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активной игры человек часто чувствует себя веселее и спокойнее. Движение помогает снять напряжение, поэтому даже уроки потом даются легче и с меньшим хныканьем.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здоровый день школьника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привычек в течение дня помогает сохранять силы и не переутомляться.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на тарелке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добавляют витамины и клетчатку. Они помогают организму работать ровно и дают тарелке яркие цвета, будто она решила стать художницей.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Крупы, хлеб, каши и картофель дают энергию для учёбы, прогулок и игр. Без них человеку быстро хочется лечь на парту и объявить себя очень уставшим.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продукты, мясо, рыба и яйца нужны для роста и силы. В них есть белки и другие вещества, которые помогают телу становиться крепким и ловким.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Сладости, чипсы и газировка не должны заменять обычную еду. Это редкое угощение, а не основа питания, поэтому на тарелке им лучше быть в гостях, а не хозяевами.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вместо лишнего сахара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 быстро дарят вкус, но не заменяют нормальное питьё. Лучше выбирать чистую воду, несладкий компот или чай без лишнего сахара — тогда жажда уйдёт спокойнее.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день, особенно после прогулки, игр и в жаркую погоду. Она помогает телу не перегреваться и поддерживает силы, когда вокруг слишком много беготни.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защищает от микробов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Вымой руки с мылом, чтобы убрать грязь и микробов. Это простое действие помогает не заносить их в рот вместе с обедом.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 и туалета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и посещения туалета руки тоже нужно мыть. Так на коже не остаются пыль и микробы, которые любят путешествовать.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чистят примерно по две минуты утром и перед сном. Чистые зубы помогают сохранить улыбку и не дают микробам устраивать вечеринку.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одежда, аккуратные ногти, порядок на парте и проветренная комната тоже важны. Когда вокруг аккуратно, и дышится легче, и болеется реже.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9894" y="1588838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694" y="3152300"/>
            <a:ext cx="170363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спина и правильная осанка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и тетрадь держат не слишком близко и не слишком далеко. Тогда глазам проще работать, а читать и писать становится удобнее и спокойнее.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перерывы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и письма полезно делать небольшие паузы. Встать, посмотреть вдаль, потянуться — и глаза, шея и спина скажут спасибо.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посадка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партой сидят прямо, не сутулясь и не наклоняясь слишком низко. Ровная спина помогает не уставать и делает осанку красивой и крепкой.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на двух лямках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лучше носить на двух лямках, чтобы нагрузка распределялась равномерно. Так плечи не обижаются, а спина не получает лишнюю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отдых после учёбы помогает голове не «перегреться» и снова быть внимательной. Лучше выбрать тихое занятие, а не долгий экранный марафон.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режиму дня младших школьников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минут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спокойной паузы после уроков часто хватает, чтобы вернуть силы и внимание.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добрые слова и хорошее настроение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доброе слово меняет день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Миша заметил, что одноклассник расстроен из-за ошибки в тетради. Он сказал: «Ничего, у тебя получится», и помог найти нужное правило. Через минуту ребята уже вместе улыбались. Добрые слова иногда работают быстрее любой конфеты.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умеют договариваться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не сразу решили, во что играть: одному хотелось мяч, другому — догонялки. Они послушали друг друга и выбрали игру по очереди. Спор исчез, а весёлый смех вернулся. Договариваться — значит беречь дружбу.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 делает настроение теплее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Катя помогла бабушке убрать посуду и аккуратно сложила салфетки. Работа заняла немного времени, зато дома стало уютнее. Бабушка поблагодарила её, а Катя почувствовала себя нужной и взрослой. Помощь близким тоже приносит радость.
</a:t>
            </a:r>
            <a:endParaRPr lang="en-US" sz="10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себя от простуды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Одевайся по погоде: шапка, шарф и тёплая обувь помогают сохранить тепло. Если на улице холодно и ветрено, не стой долго без движения.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улицы, перед едой и после туалета мой руки с мылом. Чистые руки убирают грязь и часть микробов, которые могут попасть в организм.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появились кашель, насморк, боль в горле или температура, сразу скажи взрослым. При плохом самочувствии нужен отдых, а иногда и помощь врача.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дома, в школе и на улице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играй с огнём, не трогай незнакомые лекарства и не бери острые или тяжёлые предметы без взрослых. Любая такая «находка» может оказаться опасной.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дорогу только по правилам: на зелёный сигнал светофора, по переходу и внимательно по сторонам. На улице спешка — плохой помощник.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 держись за поручни, а на лестнице не толкайся и не бегай. Осторожность помогает не упасть и не получить травму.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видишь опасную ситуацию, сразу обратись к взрослому. Умение вовремя попросить помощи — это тоже часть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что-то болит или тревожит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действий, который помогает не скрывать плохое самочувствие и вовремя получить помощь.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 и его границы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за компьютером или планшетом сиди ровно, держи экран на удобном расстоянии и включай хорошее освещение. Так глазам и спине будет легче.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короткие перерывы: встань, посмотри вдаль, моргни, потянись. После долгого чтения с экрана глазам нужен отдых, а не новая игра.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лучше убрать телефон и планшет подальше. Тогда мозгу легче успокоиться, а сон приходит быстрее и спокойнее.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быть здоровым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выход на улицу после уроков помогает почувствовать бодрость. Можно пройтись, посмотреть на деревья, покормить птиц или просто спокойно подышать — и настроение уже становится светлее.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во дворе, в парке или в лесу даёт телу движение, а голове — отдых от шума и спешки. На свежем воздухе легче дышать, играть и замечать, как вокруг меняется мир.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привычки дают большой результат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полезная привычка может казаться совсем маленькой, но каждый день она незаметно укрепляет здоровье. Так растёт сила, бодрость и уверенность.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движение, чистота, вода и добрые слова работают вместе. Если хотя бы часть этих привычек повторяется ежедневно, тело меньше устаёт, а учиться становится легче.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менять всё сразу. Достаточно делать простые шаги каждый день: вовремя ложиться спать, умываться, пить воду и чаще улыбаться людям вокруг.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здоровья для школьника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Встаём вовремя, умываемся, делаем зарядку и завтракаем. Так день начинается спокойно, а на уроках легче быть внимательным и не мечтать о подушке.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портфель, ужинаем, отдыхаем и ложимся спать без поздних экранов. Если повторять такой порядок каждый день, сил хватает дольше.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 нужны вода, движение на переменах, обед и чистые руки. После школы полезны прогулка, чтение или кружок без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жизнь начинается с простых шагов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движение, еда, чистота, отдых, безопасность и добрые отношения делают каждый день легче и радостнее. Начни с малого — и полезные привычки быстро станут твоими верными помощниками.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2026-05-21T08:26:20Z</dcterms:created>
  <dcterms:modified xsi:type="dcterms:W3CDTF">2026-05-21T08:26:20Z</dcterms:modified>
</cp:coreProperties>
</file>