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 войнах 1812–1814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Дона в стратегии победы России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были подвижной иррегулярной конницей, которая усиливала армию разведкой, рейдами, охраной путей и преследованием противника.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 военной системе России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казаки: особенности сообщества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жили на пограничье, где военная служба была частью повседневного уклада. Это формировало навыки самостоятельности, дисциплины и готовности быстро собраться по тревоге.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сообщество сохраняло собственные традиции управления и воинской организации. Для государства это означало наличие мобильной силы, которая могла действовать без долгой подготовки.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военная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войне особенно ценились верховая выучка, опыт дальних переходов и способность принимать решения на месте. Поэтому казаки были полезны там, где обычным частям требовалась гибкость.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 военная мобильность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степи Дона приучали к открытым пространствам, длительным переходам и движению небольшими подвижными группами. Такая среда естественно развивала манёвренность и выносливость.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была тесно связана с верховой ездой. Казак с ранних лет учился держаться в седле уверенно, быстро менять направление и сохранять контроль над конём.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подвижности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расстояниях и в сложной обстановке казаки действовали рассеянным строем, опираясь на инициативу и знание местности. Это делало их особенно удобными для разведки и преследования.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было устроено казачье войско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командование, полки и армейские структуры связывались в единый подвижный механизм.
</a:t>
            </a:r>
            <a:endParaRPr lang="en-US" sz="13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задачи казаков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шли впереди армии, наблюдая за движением неприятеля и выявляя его силы. Такая разведка помогала командованию быстрее понимать, где ожидается главный удар.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сообщений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прикрывали дороги, мосты и обозы, не позволяя противнику внезапно нарушить снабжение. Это было особенно важно на растянутых и уязвимых коммуникациях.
</a:t>
            </a:r>
            <a:endParaRPr lang="en-US" sz="1211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Рейды по тылам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отряды наносили удары по тылам, тревожили склады и отдельные части противника. Рейды создавали постоянное напряжение и заставляли французов распылять силы.
</a:t>
            </a:r>
            <a:endParaRPr lang="en-US" sz="1199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отходе противника казаки следовали за арьергардом, захватывали пленных и трофеи, срывали порядок в колоннах. Это ускоряло общее отступление и рост потерь.
</a:t>
            </a:r>
            <a:endParaRPr lang="en-US" sz="12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96676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313626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313626"/>
            <a:ext cx="391500" cy="313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год: место конницы в русском плане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Прикрытие манёвра
</a:t>
            </a:r>
            <a:pPr algn="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русской стратегии 1812 года конница должна была не только сражаться, но и выигрывать время. Казаки прикрывали отход армий, помогали избегать невыгодного боя и сохраняли свободу манёвра.
</a:t>
            </a:r>
            <a:endParaRPr lang="en-US" sz="1319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глубинной обороне требовал точных сведений о противнике. Казачьи разъезды наблюдали за движением французов и передавали информацию быстрее, чем могли сделать многие регулярные части.
</a:t>
            </a:r>
            <a:endParaRPr lang="en-US" sz="125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 коммуникациям
</a:t>
            </a:r>
            <a:pPr algn="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армия зависела от длинных линий снабжения, поэтому удары по ним становились особенно болезненными. Казаки действовали там, где можно было внезапно нарушить связь и подвоз.
</a:t>
            </a:r>
            <a:endParaRPr lang="en-US" sz="1226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общего плана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конницы, пехоты и артиллерии усиливало общий план истощения противника. Подвижные части создавали давление, которое не давало французам быстро закрепиться на захваченной территории.
</a:t>
            </a:r>
            <a:endParaRPr lang="en-US" sz="13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войны: первые действия казачьих частей
</a:t>
            </a:r>
            <a:endParaRPr lang="en-US" sz="2677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армии на марше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дни вторжения казачьи разъезды внимательно следили за дорогами и движением колонн. Они быстро передавали сведения командованию, когда линии фронта ещё оставались неустойчивыми. Именно так решалось, где нужно срочно прикрыть фланг или вывести часть сил из-под удара.
</a:t>
            </a:r>
            <a:endParaRPr lang="en-US" sz="834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корпусами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стыке корпусов казаки выполняли незаметную, но важную работу связи. Они сопровождали гонцов, прикрывали переправы и удерживали противника от внезапных налётов. Благодаря этому русские части сохраняли контакт даже в напряжённой и быстро меняющейся обстановке.
</a:t>
            </a:r>
            <a:endParaRPr lang="en-US" sz="8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Бородино и роль казаков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полем боя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Бородином казаки не вели главного удара, но обеспечивали обзор поля боя и прикрывали перемещения войск. Их разведка помогала командованию понимать, где противник готовит новые действия.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флангов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и другие кавалерийские части сдерживали риск обхода позиций и поддерживали связь между участками армии. Это было особенно важно в условиях плотного и затяжного сражения.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приказов и сведений на Бородинском поле требовала людей, способных быстро пройти опасные участки. Казаки помогали сохранять управление войсками, когда время реакции было критически важным.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
</a:t>
            </a:r>
            <a:endParaRPr lang="en-US" sz="6864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казачья конница стала частью общероссийской стратегии обороны и манёвра
</a:t>
            </a:r>
            <a:endParaRPr lang="en-US" sz="153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ключевой рубеж кампании: именно тогда французская армия всё острее ощущала нехватку надёжных дорог и связи.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Тарутино к наступательной тактике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русской армии к активным действиям после занятия Тарутинского лагеря усилил роль казачьих разъездов и рейдов.
</a:t>
            </a:r>
            <a:endParaRPr lang="en-US" sz="13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день
</a:t>
            </a:r>
            <a:endParaRPr lang="en-US" sz="4702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рубежом, после которого преследование и тревожение арьергарда сделались постоянными
</a:t>
            </a:r>
            <a:endParaRPr lang="en-US" sz="153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дней прошло между сражением под Малоярославцем и началом отхода французов по разорённой Смоленской дороге.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Военно-исторические описания Отечественной войны 1812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отступления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разъезд появляется на дороге раньше основных сил и замечает следы поспешного отступления. По обочинам уже брошены телеги, а в небе висит дым от сожжённых запасов. Для армии это знак: противник теряет строй и время.
</a:t>
            </a:r>
            <a:endParaRPr lang="en-US" sz="93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Неспокойная дорога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отряд входит в соприкосновение с арьергардом и не даёт ему спокойно уйти. Казаки действуют короткими бросками, заставляя французов останавливаться, перестраиваться и охранять каждый переход. Так дорога превращается в цепь непрерывных тревог.
</a:t>
            </a:r>
            <a:endParaRPr lang="en-US" sz="83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Трофеи и сведения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опустевшей переправы казаки находят пленных, брошенных лошадей и военные припасы. Захваченные сведения помогают понять, куда движется неприятель и где он особенно уязвим. Каждый такой успех усиливает разрыв между частями отступающей армии.
</a:t>
            </a:r>
            <a:endParaRPr lang="en-US" sz="834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казачьего преследования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победы к заграничным походам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дать врагу окрепнуть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изгнания Наполеона из России союзники не стремились к быстрой передышке. Войну перенесли в Европу, чтобы не позволить французскому императору восстановить армию и снова навязать России и её союзникам новое наступление.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за границей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сопровождали армию за пределами страны как подвижная сила для разведки и связи. Их опыт был особенно ценен там, где нужно было быстро реагировать на перемещения противника и сохранять управление большими массами войск.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выносливости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условиях от казаков ожидали не только смелости, но и дисциплины на дальних маршах. Чем дальше уходила кампания, тем важнее становились надёжность, знание местности и умение действовать в составе союзных войск.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7364"/>
            <a:ext cx="4166100" cy="13172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условия кампании 1813 года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1813 году война велась уже на широком европейском пространстве, и казачьи части работали в более сложной оперативной среде.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становился театр войны, тем важнее для казаков становились дальность, связь и контроль коммуникаций.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ход кампании 1813 года в русско-европейском театре военных действий
</a:t>
            </a:r>
            <a:endParaRPr lang="en-US" sz="13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под Лейпцигом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вели наблюдение за движением неприятеля и сообщали сведения командованию быстрее, чем тяжёлая кавалерия. Это особенно важно в бою, где каждая задержка могла изменить расстановку сил на фронте.
</a:t>
            </a:r>
            <a:endParaRPr lang="en-US" sz="1116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Прикрытие манёвра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разъезды закрывали уязвимые участки строя и помогали скрыть перемещение войск. Благодаря этому союзная армия могла менять направление удара, не раскрывая противнику свои планы заранее.
</a:t>
            </a:r>
            <a:endParaRPr lang="en-US" sz="1116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 сообщениям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конница тревожила дороги и обозы, нарушая связь между частями французской армии. Такие действия ослабляли управление войсками и вынуждали держать больше сил в охране тыла.
</a:t>
            </a:r>
            <a:endParaRPr lang="en-US" sz="1116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частями
</a:t>
            </a:r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крупном сражении значение имела не только сила удара, но и скорость передачи сведений. Казаки обеспечивали контакт между соединениями и помогали командованию лучше понимать ход боя.
</a:t>
            </a:r>
            <a:endParaRPr lang="en-US" sz="11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в походе 1814 года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Западной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и на территории союзных государств казаки всё чаще действовали на дорогах, где любое промедление сказывалось на всей армии. Они сопровождали колонны, проверяли переправы и не позволяли противнику свободно пользоваться местной сетью сообщений.
</a:t>
            </a:r>
            <a:endParaRPr lang="en-US" sz="83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тактика на марше
</a:t>
            </a:r>
            <a:pPr algn="ctr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мосты и тесные коммуникации требовали иной тактики, чем в степи. Казакам приходилось сочетать преследование с осторожной разведкой, чтобы не потерять связь с главными силами и вовремя заметить обходной манёвр неприятеля.
</a:t>
            </a:r>
            <a:endParaRPr lang="en-US" sz="883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вдали от России их главная задача оставалась прежней — лишать противника спокойствия. Быстрые выезды, захват пленных и контроль окраин превращали казачьи отряды в постоянный источник давления на отступающую армию Наполеона.
</a:t>
            </a:r>
            <a:endParaRPr lang="en-US" sz="8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готовность к службе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оружие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казачьего вооружения были шашка или сабля, пика и огнестрельное оружие. Такой набор позволял одинаково уверенно действовать и в стремительной атаке, и в разведывательном выезде.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Походный быт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Бурка защищала от ветра и дождя, а также служила частью походного быта. Для конного бойца это было важно не меньше, чем оружие, потому что служба часто проходила в непрерывном движении.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 в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меньшее значение имело конское снаряжение: седло, перемётные сумы и принадлежности для патронов. В пути казак должен был быть готов к долгому маршу без лишней зависимости от обоза.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казака заключалась в выучке верховой езды, выносливости и умении действовать самостоятельно. Он часто оказывался вдали от основных сил и должен был быстро принимать решения на месте.
</a:t>
            </a:r>
            <a:endParaRPr lang="en-US" sz="10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Матвей Платов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Матвей Платов стал одним из самых узнаваемых символов донского казачества в войне 1812 года. Его имя связывают с активными рейдами, преследованием и умением использовать подвижность конницы в решающие моменты кампании.
</a:t>
            </a:r>
            <a:endParaRPr lang="en-US" sz="93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 В. Орлов-Денисов
</a:t>
            </a:r>
            <a:pPr algn="ct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 В. Орлов-Денисов проявил себя как опытный кавалерийский командир, способный действовать быстро и точно по обстановке. В его деятельности особенно заметны разведка, манёвренность и удары по ослабленным частям противника.
</a:t>
            </a:r>
            <a:endParaRPr lang="en-US" sz="912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стали лицом казачьей войны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Мобильность, которая изменила ход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сделали русскую армию быстрее, гибче и опаснее для противника. Их опыт в разведке, рейдах и преследовании оказался решающим не только в 1812 году, но и в европейских кампаниях 1813–1814 годов.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2026-07-26T05:46:34Z</dcterms:created>
  <dcterms:modified xsi:type="dcterms:W3CDTF">2026-07-26T05:46:34Z</dcterms:modified>
</cp:coreProperties>
</file>