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континент разнообразия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пространство множества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без упрощений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не единое пространство, а континент с разными природными зонами, обществами и темпами развития. Чтобы понять его, важно видеть и масштабы, и различия.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 карте: регионы и климат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 выходит к Средиземному морю и включает обширные пустынные территории. Здесь особенно заметны связи с Европой, Ближним Востоком и древними торговыми путями.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и переходные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занимает огромную часть континента и задаёт условия жизни на прилегающих территориях. Она не разделяет Африку полностью, но сильно влияет на расселение и транспорт.
</a:t>
            </a:r>
            <a:endParaRPr lang="en-US" sz="971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через центральную Африку, поэтому здесь распространены влажные тропические условия. Они поддерживают густую растительность, полноводные реки и высокое биоразнообразие.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Нил, Конго и Нигер играют важную роль в хозяйстве и истории региона. Их бассейны объединяют сельское хозяйство, города, перевозки и природные экосистемы.
</a:t>
            </a:r>
            <a:endParaRPr lang="en-US" sz="11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биоразнообразие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Восточной Африки сочетают открытые пространства, сезонные дожди и миграции крупных травоядных. Именно здесь особенно хорошо заметна связь между климатом, травянистой растительностью и животным миром.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Конго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бассейна Конго отличаются влажностью, плотным пологом и огромным числом видов растений и животных. Это один из важнейших природных массивов планеты.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Атласа и вулканические районы Восточной Африки формируют резкие перепады высот и множество микроклиматов. Такие условия поддерживают редкие виды и сложные природные сообщества.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Серенгети, Крюгер и Вирунга известны не только сафари, но и охранными программами. Эти территории помогают сохранять крупные млекопитающие и природные ландшафты.
</a:t>
            </a:r>
            <a:endParaRPr lang="en-US" sz="10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стороны культурной жизни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один из самых языково разнообразных регионов мира. Афразийские, нигеро-конголезские, нило-сахарские и койсанские языки формируют сложную карту общения между народами.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орнаменты нередко передают статус, происхождение и принадлежность к общине. В разных странах традиционные ткани и узоры остаются важной частью повседневной и праздничной культуры.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поэзия, сказания и песни сохраняют память о прошлом лучше любого учебника. Через них передаются нормы поведения, семейные истории и представления о мире.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 обряды объединяют разные поколения и укрепляют общинные связи. Они могут сопровождаться музыкой, танцами, угощением и особыми ритуалами приветствия.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мировоззрение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широко распространён в Северной Африке, в Сахеле и на восточном побережье. Его присутствие связано с торговыми маршрутами, городскими центрами и историей образования.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особенно заметно в южной, восточной и части центральной Африки. Во многих странах оно сосуществует с другими верованиями и влияет на календарь праздников.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верования сохраняются рядом с мировыми религиями и часто не исчезают, а переплетаются с ними. Это видно в обрядах, семейных практиках и отношении к природе.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континента редко бывает однородной. Историческая торговля, паломничества и миссионерская деятельность создали сложное пространство контактов и взаимного влияния.
</a:t>
            </a:r>
            <a:endParaRPr lang="en-US" sz="10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города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особенно быстро в прибрежных и столичных районах, где сосредоточены рабочие места и транспортные узлы.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концентрируют население и услуги, поэтому урбанизация становится одним из главных процессов современного развития.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2022; оценки агломераций, округлено для учебной диаграммы.
</a:t>
            </a:r>
            <a:endParaRPr lang="en-US" sz="6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крупных этапов африканской истории
</a:t>
            </a:r>
            <a:endParaRPr lang="en-US" sz="215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основных эпох по учебным и историческим обзорам.
</a:t>
            </a:r>
            <a:endParaRPr lang="en-US" sz="8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культурного влияния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стили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Афро-бит, хайлайф, эфиопский джаз и ампьяно показывают, как разные регионы создают собственные музыкальные языки. Традиционные ритмы при этом нередко остаются основой новых жанров.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 — один из самых заметных способов увидеть Африку на мировой арене. Он объединяет болельщиков, создаёт яркие национальные истории и формирует сильные коллективные эмоции.
</a:t>
            </a:r>
            <a:endParaRPr lang="en-US" sz="924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особенно важна для международного признания континента. Африканские бегуны регулярно добиваются высоких результатов, а их успехи вдохновляют школьников и молодёжь.
</a:t>
            </a:r>
            <a:endParaRPr lang="en-US" sz="892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 из Африки активно обсуждается в музеях и на выставках. Художники и фотографы поднимают темы памяти, города, идентичности и перемен.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Африки сегодня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континента меняется неравномерно: в одних странах быстрее растут услуги, в других сохраняется зависимость от сырья.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экономики по-прежнему связана с занятостью в сельском хозяйстве, но сектор услуг уже занимает заметную долю.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оценки по материалам Всемирного банка и Африканского союза; значения округлены для учебной визуализации.
</a:t>
            </a:r>
            <a:endParaRPr lang="en-US" sz="5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инфраструктуры
</a:t>
            </a:r>
            <a:endParaRPr lang="en-US" sz="33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устроена связь между регионами и странами Африки: где-то быстрее развиваются мобильные сети, где-то решающим остаётся транспорт.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цифровые сервисы во многих странах растут быстрее, чем дорожная сеть, поэтому именно они быстрее меняют повседневную жизнь и доступ к услугам.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банка, Африканского союза и региональных обзоров инфраструктуры.
</a:t>
            </a:r>
            <a:endParaRPr lang="en-US" sz="5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образовательного развития
</a:t>
            </a:r>
            <a:endParaRPr lang="en-US" sz="295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составляют очень значительную часть населения, поэтому именно от их образования зависит рынок труда, инновации и социальная стабильность в ближайшие десятилетия.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 расширяются, но качество обучения и доступ к нему заметно различаются между городами и сельскими районами, а также между отдельными странами.
</a:t>
            </a:r>
            <a:endParaRPr lang="en-US" sz="1118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STEM-направления, профессиональное образование и цифровые навыки особенно важны, потому что они помогают перейти от сырьевой экономики к более сложным видам занятости.
</a:t>
            </a:r>
            <a:endParaRPr lang="en-US" sz="1055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поддержки девушек в образовании уменьшают барьеры, повышают участие женщин в экономике и делают развитие общества более устойчивым и справедливым.
</a:t>
            </a:r>
            <a:endParaRPr lang="en-US" sz="10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проблемы и практические решения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нестабильность снижается там, где работают переговоры, посредничество и участие местных сообществ; без этого трудно обеспечить долгосрочное восстановление экономики и доверия.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 перебои в доходах усиливают уязвимость семей, поэтому важны поддержка фермеров, гуманитарная помощь и создание устойчивых источников занятости.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болезни и ограниченный доступ к медицине требуют вакцинации, раннего выявления угроз и укрепления местных систем здравоохранения, особенно в удалённых районах.
</a:t>
            </a:r>
            <a:endParaRPr lang="en-US" sz="1048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 и засухи сильнее всего бьют по сельскому хозяйству и здоровью людей, поэтому приоритетом становятся новые скважины, водосбережение и более надёжное управление ресурсами.
</a:t>
            </a:r>
            <a:endParaRPr lang="en-US" sz="9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Риск-профиль климатических угроз
</a:t>
            </a:r>
            <a:endParaRPr lang="en-US" sz="325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угрозы меняются от региона к региону, поэтому универсальных решений нет: нужны локальные меры, основанные на наблюдениях, планировании и защите уязвимых экосистем.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засушливые и низинные территории, поэтому адаптация должна сочетать водосбережение, защиту почв и устойчивые сельскохозяйственные практики.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по региональным обзорам IPCC, FAO и UNEP.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5774"/>
            <a:ext cx="2109000" cy="1528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100" y="827135"/>
            <a:ext cx="2400600" cy="19739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400" y="933185"/>
            <a:ext cx="2040900" cy="1917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0100" y="1313013"/>
            <a:ext cx="2040900" cy="14589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города и пустыня
</a:t>
            </a:r>
            <a:pPr algn="ctr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 легко узнать по древним городам, каменным памятникам и близости пустыни. Здесь история и современная городская жизнь соединяются особенно наглядно, а архитектура напоминает о многовековых торговых и культурных связях.
</a:t>
            </a:r>
            <a:endParaRPr lang="en-US" sz="1067" dirty="0"/>
          </a:p>
        </p:txBody>
      </p:sp>
      <p:sp>
        <p:nvSpPr>
          <p:cNvPr id="10" name="Text 2"/>
          <p:cNvSpPr txBox="1"/>
          <p:nvPr/>
        </p:nvSpPr>
        <p:spPr>
          <a:xfrm>
            <a:off x="2464050" y="2983068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ритм и торговля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 звучит музыкой и движется рынками. В этом регионе сильны городская культура, предпринимательство и традиции устного искусства, а большие торговые центры связывают внутренние районы с побережьем и миром.
</a:t>
            </a:r>
            <a:endParaRPr lang="en-US" sz="1079" dirty="0"/>
          </a:p>
        </p:txBody>
      </p:sp>
      <p:sp>
        <p:nvSpPr>
          <p:cNvPr id="11" name="Text 3"/>
          <p:cNvSpPr txBox="1"/>
          <p:nvPr/>
        </p:nvSpPr>
        <p:spPr>
          <a:xfrm>
            <a:off x="5059125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Восток: природа и маршруты
</a:t>
            </a:r>
            <a:pPr algn="ctr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ассоциируется с сафари, озёрами и рифтовыми долинами. Пейзаж здесь особенно выразителен: рядом с природными парками соседствуют быстро растущие города и транспортные коридоры.
</a:t>
            </a:r>
            <a:endParaRPr lang="en-US" sz="1065" dirty="0"/>
          </a:p>
        </p:txBody>
      </p:sp>
      <p:sp>
        <p:nvSpPr>
          <p:cNvPr id="12" name="Text 4"/>
          <p:cNvSpPr txBox="1"/>
          <p:nvPr/>
        </p:nvSpPr>
        <p:spPr>
          <a:xfrm>
            <a:off x="7128900" y="2957500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Мадагаскар: эндемики
</a:t>
            </a:r>
            <a:pPr algn="ctr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Африки и Мадагаскар показывают другое лицо континента: редкие растения, эндемичные виды и уникальные экосистемы. Именно здесь особенно заметно, как география формирует неповторимый природный мир.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о разных частях континента
</a:t>
            </a:r>
            <a:endParaRPr lang="en-US" sz="28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маршрут, который объединяет разные образы Африки
</a:t>
            </a:r>
            <a:endParaRPr lang="en-US" sz="216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напоминают о древней цивилизации и о том, как рано в Африке возникли сложные государства, письменность и инженерные знания, повлиявшие на мировую историю.
</a:t>
            </a:r>
            <a:endParaRPr lang="en-US" sz="1016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Марракеш показывает Африку как пространство живой городской культуры, ремёсел и торговли, где базар остаётся не только рынком, но и местом общения, обмена новостями и сохранения традиций.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Танзании и водопад Виктория открывают природную Африку: сафари, большие ландшафты и мощные водные системы помогают увидеть масштаб континента и ценность его экосистем.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и 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Лагос и побережье Мадагаскара добавляют современность и островную самобытность: здесь заметны скорость городского роста, морская экономика и редкая флора, не похожая на материковые ландшафты.
</a:t>
            </a:r>
            <a:endParaRPr lang="en-US" sz="9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стереотипы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отделить устойчивые стереотипы от проверяемых фактов и увидеть, что Африка не сводится к одному образу, региону или культуре.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 показывает: континент слишком разнообразен, чтобы описывать его через один шаблон или однотипные примеры.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атласам, энциклопедиям и справочным изданиям.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59" y="1793917"/>
            <a:ext cx="384383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59" y="3238872"/>
            <a:ext cx="384383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способа увидеть континент без стереотипов
</a:t>
            </a:r>
            <a:endParaRPr lang="en-US" sz="267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атласы помогают увидеть границы, климат, реки и регионы, а также понять, почему природные и экономические условия так различаются от страны к стране.
</a:t>
            </a:r>
            <a:endParaRPr lang="en-US" sz="924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кино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кино показывают человеческий опыт — повседневную жизнь, семейные связи, перемены в городах и деревнях, а также взгляд самих африканских авторов на свой мир.
</a:t>
            </a:r>
            <a:endParaRPr lang="en-US" sz="86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 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учит сравнивать численность населения, уровень урбанизации, доходы и доступ к услугам без упрощений, опираясь на проверяемые данные, а не на впечатления.
</a:t>
            </a:r>
            <a:endParaRPr lang="en-US" sz="84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музеи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музейные коллекции помогают услышать и увидеть культурное разнообразие: ритмы, инструменты, орнаменты и ремесло раскрывают континент не хуже учебника.
</a:t>
            </a:r>
            <a:endParaRPr lang="en-US" sz="8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в формате короткой проверки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отвечает на три коротких вопроса, а затем сверяет ответы с фактами о географии и разнообразии Африки.
</a:t>
            </a:r>
            <a:endParaRPr lang="en-US" sz="8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континент возможностей
</a:t>
            </a:r>
            <a:endParaRPr lang="en-US" sz="3294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не единый образ, а множество регионов, историй и возможностей. Её будущее определяют молодое население, города, технологии и умение отвечать на климатические и социальные вызовы.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2026-07-27T02:24:22Z</dcterms:created>
  <dcterms:modified xsi:type="dcterms:W3CDTF">2026-07-27T02:24:22Z</dcterms:modified>
</cp:coreProperties>
</file>