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глагола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рассказывает, что происходит сейчас и как мы говорим каждый день.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его в классе, дома и на улице: оно помогает назвать действие прямо сейчас и привычные дела без лишних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настоящего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совершенного вида формы настоящего времени не образуются. Если действие уже завершено или только будет, это не настоящее время.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слова вроде прочитаю или нарисую относятся не к настоящему, а к будущему времени. Это важно запомнить сразу.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есть у глаголов несовершенного вида. Они обозначают действие без указания на завершение: читать, писать, играть, рисовать.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формы настоящего времени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действие, которое происходит прямо сейчас. Например: девочка рисует, а мальчик читает книгу на перемене.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могут обозначать повторяющееся действие. По утрам спортсмен бегает, а вечером семья ужинает вместе.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они называют обычное, привычное действие. Река течёт, снег тает, птицы летают — так бывает часто.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форма настоящего времени передаёт постоянный признак или свойство. Земля вращается, кошка ловит мышей, вода течёт.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 настоящего времени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правильный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спросить: что делает? что делают? Если вопрос подходит, глагол может стоять в настоящем времени. Так искать намного проще.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окончание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окончание: -у, -ю, -ешь, -ет, -ем, -ете, -ут, -ют. Оно подсказывает, как изменяется слово и кто выполняет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глагола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кто совершает действие: я, ты, он, она, оно, мы, вы или они. Это называется лицо.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изменяется по числу: единственное число говорит об одном предмете, а множественное — о нескольких.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примеры: я пою, ты поёшь, он поёт. Сразу видно, что формы разные, хотя действие одно.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множественном числе тоже есть свои формы: мы поём, вы поёте, они поют. Окончание помогает узнать лицо и число.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форма настоящего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путь от начальной формы глагола к личной форме настоящего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спряжение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спряжению относятся глаголы с окончаниями -у/-ю, -ешь, -ет, -ем, -ете, -ут/-ют. Эти окончания помогают узнать нужную форму.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читать — читаю, читаешь, читает, читаем, читаете, читают. Видно, как слово меняется для разных лиц и чисел.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встречаются очень часто в речи. Поэтому первое спряжение полезно запомнить особенно хорошо — оно встречается почти на каждом шагу.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спряжение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второму спряжению относятся глаголы с окончаниями -у/-ю, -ишь, -ит, -им, -ите, -ат/-ят. Они отличаются от первого спряжения по личным окончаниям.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говорить — говорю, говоришь, говорит, говорим, говорите, говорят. По этим формам легко увидеть общий образец.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таких глаголов в основе есть суффикс -и-. Он часто помогает быстрее узнать второе спряжение и не перепутать его с первым.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сравни несколько форм одного слова. Так заметно, что окончания повторяются по определённому правилу, а не случайно.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Глаголы-исключения, которые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глаголы, которые ведут себя не как большинство. К ним относятся брить и стелить: они относятся ко второму спряжению.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спряжению относятся 11 глаголов-исключений: гнать, держать, дышать, слышать, видеть, ненавидеть, зависеть, терпеть, вертеть, обидеть, смотреть.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лучше запомнить отдельно. У них свои правила, поэтому они любят немного путать учеников — но мы их обязательно приручим.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окончания не подсказывают ответ сразу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Слышится одно, а пишется другое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окончании глагола звук часто звучит нечётко, и тут легко перепутать буквы. На слух кажется, что подходит одна форма, а по правилу нужна другая. Поэтому смотрят не только на произношение, но и на спряжение.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столбика для сравнения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держать рядом окончания первого и второго спряжения. Тогда сразу видно, почему в одном слове пишут -ут, а в другом -ат. Такая памятка помогает не гадать, а проверять форму спокойно и уверенно.
</a:t>
            </a:r>
            <a:endParaRPr lang="en-US" sz="100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примеры помогают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окончания разными цветами, правило становится заметнее. Рядом можно поставить пары: пишут и слышат, читают и говорят. Так видно, что похожие на слух слова могут писаться по-разному, потому что относятся к разным спряжениям.
</a:t>
            </a:r>
            <a:endParaRPr lang="en-US" sz="9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16495"/>
            <a:ext cx="658030" cy="58491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бывают внутри слова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не только окончание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формах настоящего времени меняется и основа слова. Поэтому сравнивают не только последние буквы, но и начальную форму глагола. Так легче заметить, где слово изменилось по правилу.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могут чередоваться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петь — пою, брать — беру, ложиться — ложусь часть звуков в основе заменяется. Это не ошибка, а особенность слова. Такие изменения нужно просто запомнить и узнавать при сравнении форм.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проверить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вернись к инфинитиву. Он показывает, как слово выглядит в словаре, и помогает увидеть, что именно изменилось. Это особенно удобно, когда окончание знакомое, а основа вдруг стала другой.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настоящее время от будущего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 отвечает на вопросы что сделает? что будет делать? Оно показывает действие, которое ещё только случится. Часто его подсказывают слова буду, будет, будут, поэтому перепутать труднее.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два примера: Он читает книгу сейчас. Он будет читать книгу вечером. В первом случае действие идёт в настоящем, а во втором ещё только запланировано. Вопрос и помощники времени сразу всё проясняют.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отвечает на вопросы что делает? что делают? Оно обозначает действие, которое происходит сейчас, или то, что бывает обычно. Здесь глагол звучит живо и прямо, как в разговоре о 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определить время глагола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не путать настоящее, будущее и прошлое в простых предложениях.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в коротких предложениях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готовит суп, и по комнате уже пахнет обедом. Это простое предложение легко представить: действие происходит прямо сейчас, а глагол помогает увидеть живую домашнюю картинку без лишних слов.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играют во дворе, кто-то смеётся, кто-то строит башню из песка. Форма настоящего времени делает сцену подвижной и понятной, будто мы смотрим на неё из окна в эту самую минуту.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идёт тихо, и всё вокруг кажется спокойным. В таком коротком предложении глагол не просто называет действие, а показывает его как обычную часть природы, которую легко заметить даже младшему школьнику.
</a:t>
            </a:r>
            <a:endParaRPr lang="en-US" sz="120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 путать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сделал относится к прошлому: действие уже произошло. Если слово отвечает на вопрос что сделал?, оно не может называться настоящим временем, даже если звучит очень похоже на знакомый глагол.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прочитал тоже указывает на завершённое действие. Здесь видно, что событие уже закончилось, а значит, перед нами не настоящее время, а форма, связанная с прошедшим временем.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нарисует говорит о будущем. Она отвечает на вопрос что сделает? и показывает, что действие ещё только произойдёт. Такие слова легко узнать по смыслу и по вопросу.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всегда смотри на вопрос, вид глагола и окончание. Настоящее время связано с действием сейчас, повторением или привычным занятием, а не с уже случившимся или будущим делом.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в 3 шага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строится по порядку: найти глагол, задать вопрос и проверить окончание с учётом спряжения.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запоминания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слово лет..т или дума..т и подставь нужную букву. Такое задание быстро показывает, как меняется форма глагола, и помогает заметить окончание без скучной зубрёжки.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смотр..м нужно задать вопрос что делаем?, а к игра..ете — что делаете? Вопрос сразу подсказывает лицо и число, а заодно помогает выбрать верное окончание.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слове специально делают ошибку, и её нужно исправить. Это учит быть внимательным: в настоящем времени буквы в окончании зависят от спряжения, а не от догадки.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цепочку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взять один глагол и назвать сразу несколько форм: читаю, читаешь, читает. Так видно, как одно действие звучит по-разному, когда меняются лицо и число.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главном: формы настоящего времени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узнавать настоящую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легко узнать по вопросу и смыслу. Оно показывает действие сейчас или обычное действие. Если форма подходит к такому описанию, значит, перед нами настоящее время.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глаголе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меняются лицо, число и окончание, а иногда и часть основы. Поэтому важно сравнивать слово с начальной формой. Тогда примеры читаю, читаешь, читают, говорим, говорите, говорят становятся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глагола: главное правило в одном месте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 сейчас, повторение или обычное занятие. Чтобы не ошибиться, сначала задай вопрос, потом проверь вид глагола и только после этого смотри на окончание.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2026-05-21T22:27:05Z</dcterms:created>
  <dcterms:modified xsi:type="dcterms:W3CDTF">2026-05-21T22:27:05Z</dcterms:modified>
</cp:coreProperties>
</file>