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роль грибов в природе и жизни человека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уникальное царство, важное для экологии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Изучено около 150 000 видов грибов, но всего их миллионы. Грибы ближе к животным — их клетки содержат хитин, а не целлюлозу. Классификация делит их на шляпочные, плесневые, дрожжи, микоризные и паразитические.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классификация грибов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основа жизни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длинных тонких гифов, создающих сеть в почве или древесине. Он поглощает питательные вещества, обеспечивая рост и развитие гриба.
</a:t>
            </a:r>
            <a:endParaRPr lang="en-US" sz="118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видимая часть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формируется над поверхностью, чтобы распространять споры. У шляпочных грибов оно состоит из ножки и шляпки с пластинками или порами.
</a:t>
            </a:r>
            <a:endParaRPr lang="en-US" sz="1186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дрожжи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мицелия, дрожжи — одноклеточные грибы, широко применяемые в пищевой промышленности и биотехнологиях. Они размножаются почкованием.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грибов: мицелий и плодовое тело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грибов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Мицелиевый Центр,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доминируют по числу видов, выполняя важные экологические функции в почве и органическом разложении.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групп грибов отражает их адаптацию к разным средам и биологические роли в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Грибы-деструкторы: переработка органики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расщепляют мертвую растительность, превращая её в питательные вещества для почвы и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гнилушки активно разрушают древесину, способствуя разложению лесных остатков.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грибов органические отходы накапливались бы, нарушая баланс экосистем и круговорот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симбиоз грибов и растений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партнерство корней и грибов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обвивают корни, улучшая доступ растений к воде и минералам. Взамен получают органические вещества от растения.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симбиозов в природе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дружит с подберёзовиком, ель — с рыжиком, сосна — с белым грибом, что помогает им лучше расти в лесах.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связь растений с грибами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 растительных видов имеют микоризу, что повышает их устойчивость к засухе и болезням.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вредные грибы для растений и животных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Ржавчинные грибы наносят ущерб злаковым культурам, снижая урожайность и качество зерна.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вызывает болезни картофеля и томатов, поражая листья и клубни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Мучнистая роса поражает виноград, ослабляя растения и уменьшая плодоношение.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вызывают микозы кожи у животных и человека, приводя к заболеваниям и экономическим потерям.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— первый антибиотик из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Пенициллин, выделенный из плесневого гриба Penicillium, стал революцией в медицине, спасая миллионы жизней от инфекций.
</a:t>
            </a:r>
            <a:endParaRPr lang="en-US" sz="116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Ганодерма и рейши в укреплении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ганодерма и рейши содержат вещества, способствующие борьбе с вирусами и укреплению защитных сил организма.
</a:t>
            </a:r>
            <a:endParaRPr lang="en-US" sz="116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препараты на грибной основе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антибиотики и противоопухолевые средства разработаны с использованием грибных компонентов, расширяя арсенал медицины.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здоровье: лекарственные свойства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производство антибиотиков из грибов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Фармацевтический отчёт,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антибиотики занимают большую часть мирового производства, подтверждая их важность в фармацевтике.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объем производства свидетельствует о надежности и эффективности грибных препаратов.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пища: съедобные и ядовитые виды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 в питании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известно свыше 300 съедобных видов грибов, включая шампиньоны и белый гриб. Они богаты витаминами и используются в разных блюдах.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ядовитых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такие как бледная поганка и мухомор, вызывают тяжелые отравления. Симптомы включают головную боль и рвоту, требуя срочной медицинской помощи.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 их применение в пищевой промышленности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Saccharomyces cerevisiae активно используются в хлебопечении, придавая тесту легкость и воздушность благодаря процессу брожения с выделением углекислого газа.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производстве напитков, таких как квас, пиво и вино, дрожжи расщепляют сахара, создавая характерный вкус и алкогольное содержание продукции.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мировой рынок дрожжей достиг оценки в 4,5 млрд долларов, а специализированные лабораторные штаммы применяются в научных исследованиях и биотехнологиях.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традиционной кухне мира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виды грибов и их использование в различных национальных кухнях, подчеркивая их роль в разнообразии блюд.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являются важным ингредиентом в национальной кухне разных стран, демонстрируя культурные особенности питания.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Food Atlas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биотехнологические применения грибов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Экологичная упаковка из мицелия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Ecovative из США разрабатывает биоразлагаемые упаковочные материалы на основе мицелия грибов. Эти материалы заменяют пластик и уменьшают загрязнение окружающей среды.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Биотекстиль из грибных клеток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Разработаны технологии производства тканей из грибного мицелия, которые могут заменить кожу и синтетические материалы, обеспечивая устойчивость и экологичность в модной индустрии.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с грибным мицелием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используют для создания легких, прочных и экологичных строительных плит. Такие материалы обладают хорошей теплоизоляцией и биоразлагаемостью.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индикаторы состояния окружающей среды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накапливают тяжёлые металлы, позволяя измерять уровень загрязнения почвы и выявлять опасные зоны экологического риска.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Радионуклидоаккумуляция грибов помогает контролировать радиационный фон и выявлять участки с повышенным излучением в природных и урбанизированных зонах.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используются для мониторинга загрязнения воздуха, так как собирают микроэлементы и токсичные вещества из атмосферы.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служат биоиндикаторами чистоты среды, реагируя на ухудшение экологии и позволяя оценить эффект антропогенного воздействия.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городских экосистемах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активно разлагает растительные остатки в парках и скверах, способствуя экологическому балансу и очистке городских территорий от органического мусора.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Санкт-Петербурге реализуются проекты по экологическому мониторингу с использованием грибов, что помогает контролировать состояние городских экосистем.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Pleurotus ostreatus применяются в биоремедиации для очистки почв, загрязнённых нефтепродуктами и другими токсичными веществами.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Круглогодичные фермы для шампиньонов
</a:t>
            </a:r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фермы оборудованы климат-контролем для выращивания шампиньонов в любое время года. Такой подход обеспечивает стабильный урожай и высокое качество продукции.
</a:t>
            </a:r>
            <a:endParaRPr lang="en-US" sz="112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вешенки на субстрате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Вешенка выращивается на органическом субстрате — опилках и соломе. Эта технология проста и экологична, позволяет получать урожай без использования химикатов.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Гидропонное выращивание шиитаке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метод гидропоники для шиитаке, обеспечивающий оптимальный уровень влажности и питательных веществ, что повышает урожайность и сокращает сроки сбора.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выращивания грибов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грибах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тёмный, растущий в штате Орегон (США), считается самым крупным живым организмом — его мицелий занимает площадь около 9 квадратных километров.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 видов грибов обладают способностью биолюминесценции, излучая мягкий свет в ночное время благодаря химическим реакциям в клетках.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грибы, например, Cordyceps, могут контролировать поведение насекомых, заставляя их помогать распространению спор грибов.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 и искусстве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народных сказках грибы часто символизируют загадочность и волшебство, как в сказке «Муха-Цокотуха», где грибы фигурируют в сказочных мотивах.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художники Васнецов и Билибин включали изображения грибов в свои картины, подчеркивая их значимость в русской культуре и природе.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шаманы использовали грибы в ритуалах, а народная медицина применяла настои и отвары грибов, например с мухоморами, для лечения различных заболеваний.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грибам и пути их охраны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утрате среды обитания многих грибных видов, что снижает их популяции и биоразнообразие в лесных экосистемах России.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химикатами и отходами негативно влияет на рост и развитие грибов, ухудшая их репродуктивные способности и здоровье.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сдвиги в сезонности плодоношения и комфортных условий для грибов, что грозит исчезновением редких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грибов организуются научные проекты по изучению биоразнообразия, создаются природные резервы и проводятся мероприятия по восстановлению лесных массивов.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незаменимые союзники природы и человека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поддержании экосистем, плодородия и пищевых цепей, а также в медицине и промышленности. Их сохранение необходимо для устойчивого развития природы и науки.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2026-05-07T12:51:29Z</dcterms:created>
  <dcterms:modified xsi:type="dcterms:W3CDTF">2026-05-07T12:51:29Z</dcterms:modified>
</cp:coreProperties>
</file>