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лексического состава языка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 появляются, меняют смысл и уходят в прошлое.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словарь языка меняется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живёт вместе с людьми: появляются новые вещи, профессии, технологии и способы общения. Поэтому одни слова входят в речь, другие меняют смысл, а некоторые постепенно переходят в пассивный запас.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обновления лексики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67850" y="1570925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создаёт новые слова по своим правилам: с помощью приставок, суффиксов и сложения основ. Так возникают названия для новых предметов, явлений и действий, которых раньше не было.
</a:t>
            </a:r>
            <a:endParaRPr lang="en-US" sz="827" dirty="0"/>
          </a:p>
        </p:txBody>
      </p:sp>
      <p:sp>
        <p:nvSpPr>
          <p:cNvPr id="11" name="Text 3"/>
          <p:cNvSpPr txBox="1"/>
          <p:nvPr/>
        </p:nvSpPr>
        <p:spPr>
          <a:xfrm>
            <a:off x="967850" y="22335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приходить из других языков вместе с новыми вещами, идеями и занятиями. Со временем они приспосабливаются к русскому произношению и становятся привычной частью речи.
</a:t>
            </a:r>
            <a:endParaRPr lang="en-US" sz="837" dirty="0"/>
          </a:p>
        </p:txBody>
      </p:sp>
      <p:sp>
        <p:nvSpPr>
          <p:cNvPr id="12" name="Text 4"/>
          <p:cNvSpPr txBox="1"/>
          <p:nvPr/>
        </p:nvSpPr>
        <p:spPr>
          <a:xfrm>
            <a:off x="967850" y="28961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известные слова иногда начинают обозначать не только прежний предмет, но и новое понятие. Это делает язык удобнее, потому что не нужно придумывать слово с нуля.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967850" y="35587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перестают быть нужными, потому что исчезают сами предметы, профессии или обычаи. Такие слова переходят в исторические или редкие и сохраняются в книгах и словарях.
</a:t>
            </a:r>
            <a:endParaRPr lang="en-US" sz="853" dirty="0"/>
          </a:p>
        </p:txBody>
      </p:sp>
      <p:sp>
        <p:nvSpPr>
          <p:cNvPr id="14" name="Text 6"/>
          <p:cNvSpPr txBox="1"/>
          <p:nvPr/>
        </p:nvSpPr>
        <p:spPr>
          <a:xfrm>
            <a:off x="967850" y="4221328"/>
            <a:ext cx="4961100" cy="4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сужение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может стать шире или, наоборот, уже. Благодаря этому язык точнее отражает изменения в жизни общества и остаётся гибким.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русского языка складывалась из нескольких исторических слоёв.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пополнения словаря русского языка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русского языка формировался постепенно: часть слов унаследована, часть пришла из других языков, часть была создана внутри языка.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толковые и этимологические словари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Исконная лексика как основа языка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древние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появились в языке давно и передавались из поколения в поколение. Они помогают называть самые важные для человека вещи: семью, природу, дом, труд и части тела.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корни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совпадают по звучанию и смыслу в близких славянских языках. Это показывает, что они относятся к общему древнему источнику и образуют основу русского словаря.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исконной лексике относятся слова мать, брат, лес, река, нога, хлеб. Это привычные и очень нужные слова, без которых трудно представить повседневную речь.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языка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 служат опорой для новых слов и выражений. На их основе язык строит многие другие слова, поэтому они особенно важны для его развития и устойчивости.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появляется и закрепляется в языке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новой реальности к 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62973"/>
            <a:ext cx="273600" cy="218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62973"/>
            <a:ext cx="273600" cy="21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слова и причины их появления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3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жизни людей появляется новый предмет или устройство, язык часто заимствует вместе с ним и его название. Так слова быстрее обозначают то, чего раньше не существовало.
</a:t>
            </a:r>
            <a:endParaRPr lang="en-US" sz="728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народов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переходят из одного языка в другой через торговлю, учёбу, путешествия и общение. Поэтому русский язык пополнялся словами из греческого, латинского, французского, немецкого и английского языков.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заимствования связаны со школьными предметами, искусством и наукой. Они помогают точно называть явления, которые пришли из другой страны вместе с новыми знаниями.
</a:t>
            </a:r>
            <a:endParaRPr lang="en-US" sz="685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Привычность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заимствованное слово часто используется, оно перестаёт восприниматься как чужое. Оно подчиняется правилам русского языка и становится естественной частью словаря.
</a:t>
            </a:r>
            <a:endParaRPr lang="en-US" sz="69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интернет, компьютер и блог стали привычными, потому что описывают важные стороны сегодняшней жизни. Сначала они звучат необычно, а потом воспринимаются как обычные.
</a:t>
            </a:r>
            <a:endParaRPr lang="en-US" sz="7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сферах особенно заметно влияние новых устройств, профессий, форм общения и массовых событий.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новые слова появляются чаще всего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новые слова возникают там, где быстрее всего меняется жизнь: в технологиях, культуре и науке.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лексике русского языка, данные для учебной диаграммы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знакомые слова получают новые значения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называть разные, но похожие по смыслу явления. Это делает речь точнее и помогает языку экономно обозначать новые предметы и понятия.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мышь и окно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мышь сначала обозначало животное, а потом стало названием устройства для компьютера. Слово окно тоже получило новое значение: теперь так называют часть программы на экране.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вирус и облако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известен как возбудитель болезни, но этим словом называют и вредоносную программу. Облако — это уже не только природное явление, но и место для хранения данных.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значения делают язык более выразительным и современным. Люди легче понимают новые явления, если для них используется знакомое слово, связанное с уже известным образом.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помогают понять тексты о прошлом и особенности старинной речи.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Устаревшие слова в русском языке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Историзмы называют исчезнувшие предметы и должности, а архаизмы заменены современными словами, но встречаются в литературе и исторических текстах.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и исторические словари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городской XIX век вошёл в язык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 — новое место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5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появлением железных дорог люди стали чаще ездить между городами, и в речи закрепилось слово «вокзал». На старых фотографиях видно здание станции, перрон, багаж и спешащих пассажиров. Такое изображение помогает понять, почему именно транспорт сделал слово привычным и нужным.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и афиша меняют городскую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XIX века быстро развивались связь и печать. Телеграф передавал новости почти мгновенно, а афиши сообщали о спектаклях, концертах и публичных объявлениях. На иллюстрациях старого города эти детали показывают, как новые способы общения влияли на повседневную речь.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Пассажир в движущемся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транспорта и торговли в языке чаще стало звучать слово «пассажир». Оно связано с людьми, которые ездили по делам, на учёбу или в гости. Городская улица с экипажами, станцией и афишами помогает увидеть, как менялась жизнь и вместе с ней словарь.
</a:t>
            </a:r>
            <a:endParaRPr lang="en-US" sz="88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слово проходит путь от появления до словаря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новое слово входит в язык, меняет значения и может стать устаревшим или сохраниться в особой сфере.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словари помогают изучать лексику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Объясняет, что означает слово, помогает различать близкие по смыслу слова и выбирать точное выражение для речи или письма.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Этимологический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происхождение слова, его древние корни и связи с другими языками. Так легче понять, почему слово выглядит именно так.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словарь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 слова разных эпох и показывает, какие из них были обычными в прошлом, а какие теперь стали редкими или устаревшими.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как помощник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словарю можно узнать, когда слово вошло в язык, как менялось его значение и в каких текстах оно употреблялось раньше.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слова ученик использует каждый день, а другие встречает в книгах, учебниках и специальных текстах.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и пассивная лексика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словаря остаётся активной, но пассивный запас нужен для учёбы, чтения и точного понимания текстов.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языка; учебная модель распределения лексики в речи школьника
</a:t>
            </a:r>
            <a:endParaRPr lang="en-US" sz="61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школьная речь быстро обновляется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форм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начинает использовать цифровые инструменты, и в речи появляются слова, связанные с техникой и онлайн-форматом уроков.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закрепление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 учителя регулярно говорят: проект, презентация, чат, электронный дневник. Эти слова становятся привычными в расписании и общении.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переходят из школьных сообщений в разговоры дома, в переписке и в заданиях, поэтому их понимают почти все учащиеся.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современного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связанные с обучением и технологиями, уже воспринимаются как обычная часть школьной лексики и не требуют пояснений.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слово может сохранять форму, но получать новое значение в другой сфере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изменили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таблицы видно: новая реальность не всегда требует нового слова — часто язык расширяет значение уже знакомого.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Толковые словари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жизненная перемена превращается в новое слово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 реагирует на появление новых предметов, идей и способов общения.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рассказывают слова о прошлом и настоящем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и ярмарка: голос старой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«изба» и «ярмарка» сразу вызывают картины деревни, торговли и народных гуляний. Они напоминают о времени, когда жизнь людей была тесно связана с землёй, ремеслом и общими праздниками. По таким словам можно представить быт и традиции прошлых веков.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 компьютер: язык новой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46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вышел в космос и начал работать с техникой, в речи появились новые названия. Слова «космос» и «компьютер» стали знаками научных открытий и современных знаний. Они показывают, как язык сохраняет память о важнейших достижениях своего времени.
</a:t>
            </a:r>
            <a:endParaRPr lang="en-US" sz="774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ремесло: 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«школа» и «ремесло» отражают и обучение, и труд, поэтому связывают разные эпохи. Через них видно, как менялись способы передачи знаний и освоения профессий. Лексика помогает прочитать историю народа так же ясно, как страницы учебника.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явления, заимствования и новые значения уже знакомых слов делают лексику самой подвижной частью языка.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русского языка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пути обновления словаря поддерживают его постоянное движение.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живёт вместе с историей народа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Словарный состав языка непрерывно меняется: одни слова приходят, другие устаревают, третьи получают новые значения. Поэтому лексика помогает увидеть историю, культуру и жизнь людей в разные эпохи.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2026-05-28T14:32:45Z</dcterms:created>
  <dcterms:modified xsi:type="dcterms:W3CDTF">2026-05-28T14:32:45Z</dcterms:modified>
</cp:coreProperties>
</file>