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числа 5 на однозначные числа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пятёрками, быстро находить ответы и проверять их.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 в жизни и в счёте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5 встречается чаще, чем кажется: в конфетах, карандашах, монетах и пальцах на руке. Эта таблица звучит ровно, как шаги, и легко запоминается через счёт пятёрками.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пример 5 × 3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5 × 3 показывает, что есть три одинаковые группы, и в каждой группе лежит по пять предметов.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сложить такие группы вместе, получится 5 + 5 + 5. Это удобный способ увидеть смысл умножения.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равен 15, потому что три пятёрки складываются быстро и без лишних 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Пятёрки вокруг нас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корзинке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удобно показать пять яблок в одной корзинке и ещё пять рядом. Тогда сразу видно, как одинаковые группы превращаются в умножение. Такой сюжет помогает легко прочитать пример 5 × 2 = 10.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Ладошки и звёздочки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ладошек или пять звёздочек на картинке делают счёт весёлым и узнаваемым. Когда таких рядов несколько, легко увидеть таблицу 5 в действии. Это помогает запомнить пример 5 × 6 = 30 без скуки и путаницы.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пенале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карандашей в одном наборе выглядят очень понятно, особенно если рядом добавить ещё такие же наборы. Ребёнок быстро замечает, что одинаковые группы можно считать не по одному, а пятёрками. Так пример 5 × 4 = 20 становится наглядным.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ответ в примере на 5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от количества групп к готовому ответу через повторение пятёрки.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примеры таблицы 5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идёт 5 × 2 = 10, потом 5 × 3 = 15. Каждый новый ответ добавляет ещё одну пятёрку к предыдущему.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5 × 4 = 20 и 5 × 5 = 25. Ритм остаётся ровным, словно счёт по шагам.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удобно с примера 5 × 1: получается 5. Это первая ступенька таблицы и самый простой способ увидеть начало ряда.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5 × 6 = 30 завершает этот кусочек таблицы. Здесь уже хорошо видно, как ответы двигаются вперёд без скачков.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ответы идут по порядку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пример на 5 становится больше на одну пятёрку. Поэтому ответы выстраиваются в понятную цепочку и не прыгают в разные стороны.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множитель увеличивается на 1, к результату добавляется ещё 5. Так таблица 5 идёт ровным ритмом, словно лестница вверх.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закономерность помогает быстро находить следующий ответ и меньше ошибаться. Достаточно помнить предыдущую ступеньку и прибавить одну пятёрку.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 пальцах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руке пять пальцев, и это отличный помощник для первого примера 5 × 1. Две руки дают десять, поэтому 5 × 2 запоминается почти мгновенно.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Ладошки помогают не пересчитывать всё по одному и не терять внимание. Для младших школьников это удобная подсказка: пятёрки можно буквально держать перед глазами.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большими однозначными числами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продолжается примерами 5 × 7 = 35 и 5 × 8 = 40. Они показывают, что ряд идёт дальше без остановок.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ответов часто последняя цифра 5 или 0. Это удобная подсказка для быстрой самопроверки и поиска возможной ошибки.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пример для однозначных чисел — 5 × 9 = 45. Это завершает девять основных случаев умножения на 5.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53906"/>
            <a:ext cx="4860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80906"/>
            <a:ext cx="486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умножения и деления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друг друга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5 × 4 = 20, то можно сразу проверить себя делением: 20 : 5 = 4. Оба действия подтверждают правильность ответа.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делиться на 5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на 5 результат удобно делится на 5 без остатка. Это помогает заметить ошибку ещё до завершения вычисления.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проверка в задаче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найден, достаточно вспомнить обратное действие. Если деление работает правильно, значит, умножение тоже выполнено верно.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примерах на 5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забыли про ноль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5 × 0 ответ всегда равен 0, потому что нет ни одной группы. Это частая ловушка для тех, кто уже привык считать пятёрками. На рисунке здесь удобно показать пустую корзинку или пустую коробку.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именно пятёрками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пересчитывать предметы по одному, хотя группы уже одинаковые. Тогда ответ получается дольше и труднее. Лучше сразу видеть ряды из пяти яблок, шариков или кубиков, чтобы счёт шёл быстро и ровно.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перепутать группы и предметы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видит 4 коробки по 5 карандашей, но пишет 4 × 5 и считает не то, что нужно по условию. Чтобы не сбиться, полезно сначала назвать число предметов в одной группе, а потом число групп.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задачи на 5 появляются в жизни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один набор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ребёнка есть пакет с 5 конфетами или набор из 5 карандашей. Один такой набор удобно брать как единицу счёта.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быстрый ответ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набора по 5 дают 20 предметов, а 6 наборов по 5 — 30. Так умножение показывает короткий путь от условий задачи к ответу.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несколько одинаковых наборов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наборов становится 4 или 6, их уже не нужно считать по одному предмету. Достаточно узнать, сколько в каждом наборе и сколько таких наборов.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готовый ответ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на счёте пятёрками, сравнении результата и здравом смысле в задаче.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таблицы 5 важно выучить девять примеров от 5 × 1 до 5 × 9. Они образуют ровный ряд и помогают быстро находить ответы без долгого пересчёта.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случаев умножения нужно запомнить без пропусков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умножения для 2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запоминания таблицы 5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счёт пятёрками вслух: 5, 10, 15, 20. Когда ребёнок проговаривает ряд, ответ как будто сам выстраивается по ступенькам и легче запоминается.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 — представить лестницу, дорожку или шаги на песке. Такой образ помогает увидеть порядок ответов и не перепутать соседние примеры, даже если они похожи.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2" y="1567421"/>
            <a:ext cx="3307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772" y="3144761"/>
            <a:ext cx="33075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на примерах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лёгких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решай 5 × 2, 5 × 4, 5 × 6 и 5 × 8. Такие примеры быстро показывают ритм таблицы и помогают почувствовать уверенность.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прибавлением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прибавь ещё 5 и посмотри, стало ли число следующим в ряду. Если да, значит, ход мысли был верным и аккуратным.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Двигайся дальше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переходи к 5 × 3, 5 × 7 и 5 × 9. Эти примеры тренируют память и учат не бояться более длинных ответов.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растёт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примеры повторяются в спокойном темпе, устный счёт становится легче. Ребёнок меньше сомневается и быстрее находит правильный ответ без лишних пауз.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умножение на 5 помогает каждый день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быстро посчитать монеты, шаги или минуты, таблица 5 выручает без длинного сложения. Она особенно удобна там, где предметы идут одинаковыми группами.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и дома часто встречаются наборы по 5 штук: карандаши, наклейки, игрушки или сладости. Если таких наборов несколько, общий счёт становится очень простым.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про время умножение на 5 помогает заметить повтор. Например, 5 минут, взятые 3 раза, дают 15 минут. Это уже знакомый и понятный результат.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математики такая таблица учит видеть порядок, а не только считать по одному. Это полезно и для ответов у доски, и для бытовых дел.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внимание с пятёрками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ряды яблок, кубиков или звёзд, где в каждом ряду ровно 5 предметов. Задача — быстро заметить одинаковые группы и назвать общее число без пересчитывания по одному.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игра делает счёт живым и весёлым. Она тренирует память, наблюдательность и помогает ребёнку уверенно узнавать пятёрки с первого взгляда, как маленький математический детектив.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предметов к ответу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одинаковых групп по 5 предметов к записи умножения и итоговому ответу.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5 уже подружилась с тобой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умножение на 5 — это не страшные примеры, а понятный счёт пятёрками. Чем чаще ты видишь 5, 10, 15 и дальше, тем быстрее ответы приходят сами.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2026-05-20T15:13:12Z</dcterms:created>
  <dcterms:modified xsi:type="dcterms:W3CDTF">2026-05-20T15:13:12Z</dcterms:modified>
</cp:coreProperties>
</file>