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Ломоносов-поэт в оценке читателей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Ломоносова соединяет историю, науку и высокий стиль.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— один из первых крупных писателей русского Просвещения. Его стихи учат видеть связь литературы с историей, государством и развитием языка, поэтому они важны и для понимания эпохи, и для читательской оценки.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 важен для школы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обновление русской поэзии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помог утвердить силлабо-тоническое стихосложение, которое сделало русскую поэзию более стройной, ритмичной и удобной для выразительного чтения.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разработал теорию трёх штилей, разделив речь на высокий, средний и низкий стиль, чтобы каждому жанру соответствовали свои слова и интонация.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работе русская литература отошла от старой книжной традиции и получила систему, которая повлияла на дальнейшее развитие поэзии XIX 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читатели представляют образ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и величавый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читательском восприятии Ломоносов выглядит человеком серьёзным и уверенным. Его речь кажется торжественной, а темы — значительными и связанными с судьбой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Учёный, патриот и поэт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объединяет несколько ролей сразу. Ломоносов запоминается не только как поэт, но и как учёный, который своим трудом служил знаниям и Отечеству.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923" y="2293800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13150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13150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13150"/>
            <a:ext cx="502200" cy="44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его стихов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замечают в стихах Ломоносова любовь к России и уважение к её истории. Эти чувства звучат особенно сильно в торжественных произведениях.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важны знание, наблюдение и сила разума. Поэт показывает, что наука помогает человеку понять мир и принести пользу стране.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ценит настойчивость, учение и ежедневное усилие. Эта тема близка школьникам, потому что напоминает о значении труда для успеха.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неба, звёзд, света и моря делают стихи особенно яркими. Через них поэт соединяет красоту природы с размышлениями о мире.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государства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обращают внимание на мотивы побед, достижений и величия России. Они помогают понять гражданский пафос его поэзии.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самые заметные особенности, которые упоминают читатели при знакомстве с его стихами.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торжественность и патриотизм, поэтому Ломоносова чаще воспринимают как автора высокого гражданского звучания.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откликов и школьных наблюдений по теме «Ломоносов-поэт в оценке читателей»
</a:t>
            </a:r>
            <a:endParaRPr lang="en-US" sz="96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поэзии Ломоносова чаще всего отмечают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встречаются слова и формы, которые давно вышли из повседневной речи. Из-за этого первый смысл текста не всегда сразу понятен школьнику.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часто использует церковнославянизмы и книжные выражения. Они придают стихам торжественность, но требуют объяснения в комментарии или на уроке.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поэтических строках нередко встречаются длинные фразы и необычный порядок слов. Такой строй делает чтение медленнее, чем у современной лирики.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слов и исторический фон становятся ясны, текст воспринимается иначе. Тогда сильнее слышны ритм, звучание и высокая интонация.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Ломоносова кажется трудным современному читателю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оценка Ломоносова в разных группах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поэзия воспринимается по-разному в зависимости от опыта чтения.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опыт и знания о контексте, тем глубже и точнее становится оценка поэзии Ломоносова.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читательских оценок в школьном изучении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особенно заметны его уважение к Отечеству, интерес к государственным успехам и стремление показать величие России через поэзию.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оды чаще всего вспоминают читатели, потому что они связаны с важными событиями, государственными праздниками и обращением к значимым историческим темам.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жанра у Ломоносова характерны высокий стиль, повторяющиеся интонации и торжественная речь. Всё это создаёт ощущение силы и особой значимости сказанного.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 как самый известный жанр Ломоносова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поэзии Ломоносова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который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Ломоносова природа — это не только фон, но и часть его внутреннего мира. Северный свет, холодное небо и простор моря напоминают о родных местах и детстве. Такие образы помогают читателю почувствовать связь поэта с Архангельским Севером и понять, откуда в его стихах столько силы и ясности.
</a:t>
            </a:r>
            <a:endParaRPr lang="en-US" sz="1799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увиденный как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природе Ломоносов соединяет наблюдение и поэзию. Ветер, звёзды, волны и движение света становятся знаками большого и удивительного мира. Читатель видит не просто красивую картину, а человека, который стремится понять устройство природы и передать это знание языком искусства.
</a:t>
            </a:r>
            <a:endParaRPr lang="en-US" sz="17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читательская оценка поэзии Ломоносова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первого чтения к пониманию исторической и художественной ценности стихов Ломоносова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 школьном чтении 9 класса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новой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Ломоносова изучают как одного из создателей русской литературы нового времени. Его тексты показывают, как менялись темы, язык и представления о роли писателя.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Ломоносова помогают увидеть, как литература откликалась на важные события и государственные идеи XVIII века. Для школьника это делает чтение более осмысленным и исторически точным.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Ломоносов участвовал в формировании литературной нормы. Его поэзия помогает понять, почему русский язык стал выразительнее, стройнее и ближе к книжной традиции.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девятом классе ценят его стихи о служении Отечеству, науке и образованию. Через них школьники видят автора, который соединяет личный талант с общественной ответственностью.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текст, тем легче заметить его торжественное звучание, образы и мысль автора. Особенно помогает краткое пояснение к словам и событиям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усиливает интерес сильнее всего: объяснения повышают оценку текста, а трудность без комментария заметно снижает вовлечённость.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чтению стихов Ломоносова в 9 классе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интерес школьников к стихам Ломоносова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его стихи могут показаться непривычными из-за торжественного тона, длинных фраз и книжной лексики, но именно это придаёт текстам особую силу и величие.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поэзия часто воспринимается двойственно: сначала как трудная, а затем как значимая и красивая, помогающая почувствовать дух XVIII века и рождение новой литературы.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исторического контекста становится заметно, что Ломоносов умеет говорить о науке, Родине и человеческом разуме ярко и убедительно, без случайных подробностей.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современный читатель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читательской памяти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запоминается как человек большого пути: от поморского юноши до учёного, поэта и академика. Такой жизненный пример вызывает уважение и делает его стихи особенно убедительными.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читателей его образ связан с дорогой к знаниям, рукописями, книгами и северной Россией. Биография помогает увидеть в поэте не только автора, но и труженика, добившегося признания.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за что Ломоносова ценят и что делает его стихи трудными для первого 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чаще всего ставят историческую и литературную ценность выше лёгкости чтения: трудность формы не отменяет художественной силы и значимости стихов.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оценок и школьных комментариев к поэзии Ломоносова
</a:t>
            </a:r>
            <a:endParaRPr lang="en-US" sz="112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слабые стороны поэзии Ломоносова в читательской оценке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качества видят читатели в биографии и стихах Ломоносова, поэтому его пример воспринимается не только как литературный, но и как воспитательный.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особенно убеждают школьников: труд, знания и настойчивость.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читательских откликов и школьного восприятия образа Ломоносова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вызывают тексты, где особенно заметны высокий стиль и гражданская тема. Менее известные произведения раскрывают его как учёного и наблюдателя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 лидируют, потому что они лучше всего выражают торжественность и общественную позицию автора; остальные жанры дополняют его образ.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частотности упоминаний в учебном обсуждении творчества Ломоносова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Ломоносова чаще всего обсуждают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первом чтении тексты нередко кажутся трудными из-за книжной лексики, длинных фраз и непривычного порядка слов, поэтому им нужен комментарий.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воспринимается как поэт-новатор, который помог русской литературе стать более стройной, выразительной и близкой к высоким общественным темам.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особенно ценят в его стихах торжественный тон, патриотические идеи, величественные образы и связь с историей России и развитием языка.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открывается главная ценность Ломоносова: его поэзия соединяет знание, гражданственность и художественную силу, оставаясь важной для школьного чтения.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итог читательской оценки Ломоносова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 остаётся важным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нужен школьникам, потому что показывает рождение новой русской литературы. Его стихи учат видеть в поэзии силу мысли, уважение к знанию, любовь к Отечеству и связь искусства с историей.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2026-05-23T04:45:24Z</dcterms:created>
  <dcterms:modified xsi:type="dcterms:W3CDTF">2026-05-23T04:45:24Z</dcterms:modified>
</cp:coreProperties>
</file>