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проблемы устойчивого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помогает понять причины, последствия и пути решения экологических проблем.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важна для устойчивого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где сосредоточены ресурсы, как живут люди и почему одни территории уязвимее других. Это помогает понять риски для воды, питания, транспорта, энергии и безопасности городов и стран.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природных ресурсов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неравномерно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вода, плодородные почвы, леса, нефть, газ и руды размещены по Земле очень неодинаково. Поэтому одни страны обладают запасами, а другие вынуждены закупать их за рубежом.
</a:t>
            </a:r>
            <a:endParaRPr lang="en-US" sz="933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или нехватка ресурсов отражается на уровне жизни, цене продуктов и топлива, а также на развитии промышленности. Там, где ресурсов мало, возрастает зависимость от поставок.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Предприятия, транспорт и сельское хозяйство сильнее развиваются там, где есть вода, энергия и сырьё. Если природных условий недостаточно, хозяйство требует больших затрат и сложной логистики.
</a:t>
            </a:r>
            <a:endParaRPr lang="en-US" sz="929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Межгосударственные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ресурсов влияет и на отношения между странами. Конкуренция за воду, энергоносители и полезные ископаемые может усиливать сотрудничество, но иногда становится причиной споров.
</a:t>
            </a:r>
            <a:endParaRPr lang="en-US" sz="9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дефицит на карте мира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для миллиардов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2,2 млрд человек в мире не имеют безопасной питьевой воды. Это означает риск для здоровья, учёбы, работы и повседневной жизни миллионов семей.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остро дефицит заметен в Северной Африке, на Ближнем Востоке и в Центральной Азии. Там природная засушливость сочетается с высокой нагрузкой на водные ресурсы.
</a:t>
            </a:r>
            <a:endParaRPr lang="en-US" sz="1127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становится меньше, падает урожайность, растут цены на продукты и обостряются конфликты за доступ к источникам. Это особенно заметно в сухих районах и крупных городах.
</a:t>
            </a:r>
            <a:endParaRPr lang="en-US" sz="1127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воды не хватает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Нехватку усиливают засухи, быстрый рост населения, загрязнение рек и неэкономное использование воды в сельском хозяйстве и городах. Часто проблема связана сразу с несколькими причинами.
</a:t>
            </a:r>
            <a:endParaRPr lang="en-US" sz="11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мира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увеличивает спрос на жильё, дороги, воду и энергию, а также требует более сложной организации пространства.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столетие доля горожан резко выросла и продолжит расти, значит экологическая нагрузка на города будет усиливаться.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 (оценки и прогноз до 2050 года)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32350"/>
            <a:ext cx="4332300" cy="20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географические риски и их причины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риск связан с определёнными территориями, природными условиями и последствиями для 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риски различаются по регионам, но часто связаны между собой и усиливают друг друга.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международных экологических обзоров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сокращает урожай, ухудшает условия жизни сельских жителей и делает особенно уязвимыми полузасушливые районы Африки и Азии.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млн га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 ежегодно деградируют из-за опустынивания и неправильного использования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UNCCD (Конвенция ООН по борьбе с опустыниванием)
</a:t>
            </a:r>
            <a:endParaRPr lang="en-US" sz="3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не просто набор деревьев: он удерживает влагу, защищает почву от размывания и создаёт условия для жизни множества видов. Когда лес сохраняется, рядом с ним устойчивее чувствуют себя и люди, и животные.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живая система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деревья вырубают слишком быстро, животные теряют убежища, а растения — привычную среду. Почва становится слабее, быстрее высыхает и хуже удерживает воду, поэтому страдают и природные, и хозяйственные территории.
</a:t>
            </a:r>
            <a:endParaRPr lang="en-US" sz="901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исчезает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Амазония, Юго-Восточная Азия и Мадагаскар особенно важны для сохранения видов. Леса в этих регионах влияют не только на местную природу, но и на климат, поэтому их защита имеет значение для всех.
</a:t>
            </a:r>
            <a:endParaRPr lang="en-US" sz="968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ответственность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биоразнообразие под угрозой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экологическая проблема территории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рост населения и хозяйства превращается в экологический риск и требует восстановления.
</a:t>
            </a:r>
            <a:endParaRPr lang="en-US" sz="117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воздуха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доля разных источников меняется в зависимости от климата, транспорта и структуры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загрязнители связаны с повседневной жизнью и промышленностью, поэтому меры должны охватывать и транспорт, и энергетику.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ВОЗ и Международного энергетического агентства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проблема отходов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Упорядоченные полигоны, очистка сточных вод и контроль шума делают города чище и удобнее. Чем лучше организовано обращение с отходами, тем меньше вред для природы и здоровья жителей.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городах ежедневно образуются тонны твёрдых бытовых отходов, сточных вод и шума. Если их не собирать и не перерабатывать, загрязняются почвы, реки, воздух и дворы.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очистки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Перегруженные свалки и устаревшие очистные сооружения усиливают экологический риск. Непереработанные отходы занимают землю, выделяют вредные вещества и делают городскую среду менее безопасной для людей.
</a:t>
            </a:r>
            <a:endParaRPr lang="en-US" sz="9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мусора, повторное использование вещей и переработка материалов уменьшают объём отходов. Такие меры экономят сырьё, сокращают нагрузку на полигоны и помогают возвращать ресурсы в хозяйство.
</a:t>
            </a:r>
            <a:endParaRPr lang="en-US" sz="10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углеродный след городов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в городе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Легковые машины и грузовики дают значительную часть городских выбросов. Чем больше транспорта на улицах, тем выше расход топлива, уровень дыма и загрязнение воздуха у жилых кварталов.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и потери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заторах двигатели работают дольше, а топлива тратится больше. Это увеличивает не только выбросы, но и шум, время в пути и неудобства для жителей больших городов.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чистые маршруты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транспорт, велосипеды, пешие маршруты и электробусы уменьшают углеродный след. Они делают перемещение по городу удобнее, а воздух — заметно чище.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549757"/>
            <a:ext cx="4332300" cy="2389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для разных территорий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одна и та же проблема требует разных мер в зависимости от природных условий и хозяйственной нагрузки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работают лучше всего, когда учитывают местный климат, рельеф, ресурсы и характер хозяйства.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географических примеров устойчивого развития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переход к чистым источникам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станции особенно эффективны там, где много ясных дней и мало облачности. Они подходят для южных районов и территорий с высокой освещённостью.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пространство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Ветряные установки выгодны на открытых равнинах, побережьях и перевалах, где воздушные потоки устойчивее. География помогает выбрать место без лишнего вреда природе.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Гидроэлектростанции зависят от рек, перепада высот и водных ресурсов. Поэтому их размещение тесно связано с рельефом и режимом питания рек.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загрязнения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чистой энергии в балансе страны или города, тем ниже выбросы и зависимость от угля и нефти. Это помогает улучшать качество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 в разных регионах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территории по-разному реагируют на одно и то же изменение климата: где-то сильнее жара, а где-то опаснее штормы и подъём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зависит от природного положения территории, поэтому меры защиты должны быть региональными.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типам территорий на основе географических закономерностей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устойчивому развитию территории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оценки, планирования и улучшения состояния территории.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жителей и школьников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бумаги, пластика, стекла и металла уменьшает объём мусора на свалках. Это помогает возвращать материалы в переработку и экономить природные ресурсы.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дома и в школе бережно расходовать воду и электричество, снижается нагрузка на водопровод, электростанции и природу. Даже небольшие привычки дают заметный результат.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уход за клумбами и выбор общественного транспорта помогают сделать территорию чище и удобнее. Такие действия показывают личную ответственность за среду.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мусором, воздухом и состоянием пришкольной территории учат сравнивать данные, делать выводы и понимать, как устроены экологические проблемы местности.
</a:t>
            </a:r>
            <a:endParaRPr lang="en-US" sz="9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15173"/>
            <a:ext cx="4332300" cy="18794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примеры экологических проблем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природные и хозяйственные условия приводят к разным экологическим последствиям в отдельных регионах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связаны не только с природой, но и с деятельностью человека, поэтому их последствия зависят от места и условий проживания.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известных географических примеров экологических проблем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проблема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рек или лесов начинается в одной территории, но часто быстро выходит за её границы и затрагивает соседние страны.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воздействие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Дым, миграции людей, океанические течения и изменение климата делают экологические риски международными, а не только местными.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решения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Соглашения, обмен технологиями и общий контроль помогают снижать ущерб и сохранять природные богатства, которые важны для многих государств.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нужны международные действия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баланс природы и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возможно, когда люди бережно используют ресурсы, защищают природу и учитывают особенности каждой территории. География помогает находить риски и выбирать самые разумные решения.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2026-06-02T18:13:01Z</dcterms:created>
  <dcterms:modified xsi:type="dcterms:W3CDTF">2026-06-02T18:13:01Z</dcterms:modified>
</cp:coreProperties>
</file>