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число: как меняются длина и направление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направление вектора легко меняются одним числом.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векторы в 8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движение, расстояния и направление на плоскости. Эта тема связывает геометрию с координатами и готовит к более сложным задачам на построения, пропорции и преобразования фигур.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стрелкой: её длина показывает величину, а направление — куда он направлен. Такой объект удобно использовать, когда важно не только расстояние, но и сторона движения.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обозначают стрелкой над буквой или парой букв, показывающих начало и конец. В записи важно понимать, что один и тот же вектор может быть перенесён в другое место чертежа.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считаются равными, если у них одинаковые длина и направление. Их расположение на рисунке может быть разным, но геометрический смысл остаётся тем же.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длину, равную нулю, и не задаёт направления. Он возникает, когда вектор умножают на ноль или когда начало и конец совпадают.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умножения вектора на число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умножить на 2, он станет вдвое длиннее; при умножении на ½ — вдвое короче. Длина меняется по модулю множителя.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положительном коэффициенте новый вектор направлен так же, как исходный. На чертеже такие векторы лежат на одной прямой или на параллельных прямых.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отрицательный, вектор поворачивается в противоположную сторону. При этом его длина определяется модулем числа, а не его знаком.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исходный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рассматривать несколько кратных одного вектора на одном рисунке: так легче увидеть связь между коэффициентом, длиной и направлением.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вектор при разных коэффициентах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коэффициент влияет на длину и направление вектора.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коэффициента определяет изменение длины, а знак — направление; при k = 0 получается нулевой вектор.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правилу умножения вектора на число.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вектора в координатах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координатах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задан как (x; y), то при умножении на число k получают новый вектор (kx; ky). Это означает, что обе координаты изменяются одинаково.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позволяет находить координаты быстро, без построения чертежа. Оно особенно полезно на координатной плоскости, где нужно сравнивать векторы и выполнять преобразования.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стоит проверить знак коэффициента и величину координат. Это помогает избежать ошибок и сразу понять, изменилось ли направление вектора.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при разных значениях k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результаты умножения одного и того же вектора на разные числа, чтобы увидеть пропорциональность изменений.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меняются прямо пропорционально коэффициенту; при отрицательном k знак обеих координат меняется на противоположный.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правилу k·(x; y) = (kx; ky); примеры: (2; 1)·2 = (4; 2), (2; 1)·½ = (1; 0,5), (2; 1)·(-1) = (-2; -1).
</a:t>
            </a:r>
            <a:endParaRPr lang="en-US" sz="7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умножение вектора на число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по условию или по рисунку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операции умножения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96142" y="1953733"/>
            <a:ext cx="23433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на сумму векторов можно раскрывать по каждому слагаемому: k(a + b) = ka + kb. Это помогает упрощать выражения и быстрее выполнять преобразования.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8790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коэффициентов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вектор умножают на сумму чисел, можно сначала сложить коэффициенты: (k + m)a = ka + ma. Такой приём сокращает запись и вычисления.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6023" y="3535833"/>
            <a:ext cx="2343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1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не изменяет вектор: 1·a = a. Это показывает, что исходный вектор сохраняет и длину, и направление, если коэффициент равен единице.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487908" y="3536860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-1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-1 вектор меняет направление на противоположное, а длина остаётся прежней. Это свойство часто используют при сравнении векторов.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92658" y="1953731"/>
            <a:ext cx="2355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вектора на произведение чисел можно менять порядок действий: (km)a = k(ma). Свойство удобно, когда коэффициенты записаны в несколько шагов.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векторы и их связь с умножением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вектор получается из другого умножением на число, такие векторы коллинеарны. Они лежат на одной прямой или на параллельных прямых и связаны общим направлением.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b = k·a число k показывает, во сколько раз один вектор больше или меньше другого. По знаку коэффициента можно понять, совпадает ли направление.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коллинеарные векторы выглядят как стрелки, направленные одинаково или противоположно. Это помогает быстро распознавать связь между ними без сложных вычислений.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длины вектора от коэффициента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 не меняет длину сам по себе: он влияет только на направление вектора.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нового вектора равна модулю коэффициента, умноженному на исходную длину; знак числа влияет лишь на направление.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умножения вектора на число; данные для иллюстрации, 2024.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задачи на деление отрезка в заданном отношении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части отрезка заданы в условии. Если точка делит отрезок в отношении 2:3, это означает, что весь отрезок мысленно разбит на пять равных долей.
</a:t>
            </a:r>
            <a:endParaRPr lang="en-US" sz="896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Выразить части векторами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каждый участок можно записать через вектор исходного отрезка с дробным коэффициентом. Так удобно показать, какая доля принадлежит одной части и какая — другой, без лишних построений.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Связать с координатами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координаты концов отрезка, координаты точки деления находят по тому же принципу пропорции. Это позволяет быстро проверить, лежит ли точка именно между концами отрезка.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сравнивают длины частей и положение точки на рисунке. Такой подход объединяет пропорции, векторы и координатную запись, поэтому подходит для задач разного уровня сложности.
</a:t>
            </a:r>
            <a:endParaRPr lang="en-US" sz="8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 вектора на число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по теме «Умножение вектора на число»; 8 класс.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ошибку и правильное действие в векторных вычислениях.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 неполным умножением координат и неправильной работой со знаком. Проверка направления помогает избежать неточностей.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69" y="2170450"/>
            <a:ext cx="137813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 задачах на движение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показывает, куда и насколько сместился объект. Если путь изменился вдвое, вектор перемещения тоже масштабируется вдвое, сохраняя или меняя направление по знаку коэффициента.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удобно изображать стрелкой: длина показывает силу потока, а направление — куда он движется. При усилении ветер можно описать умножением вектора на число больше 1.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навстречу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Встречное движение легко сравнивать через векторы с противоположными направлениями. Если тело разворачивается назад, вектор скорости меняет знак, что помогает быстрее составлять и решать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решение векторной задачи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 потерять знак, длину и направление при вычислениях.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векторы встречаются вокруг нас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на склоне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санки съезжают с горки, важно не только, как быстро они движутся, но и в каком направлении. Если сила или скорость возрастает вдвое, соответствующий вектор можно представить как увеличенный в два раза, а при развороте — как вектор с противоположным направлением.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направление ветра и движение по маршруту удобно показывать стрелками. Если путь становится длиннее или короче, меняется длина вектора; если маршрут поворачивает назад, знак коэффициента помогает описать смену направления без лишних слов.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 руках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толкании двери, натяжении верёвки или подъёме предмета сила тоже имеет направление. Поэтому её удобно изображать вектором: при увеличении усилия вектор становится длиннее, а при изменении стороны действия — направленным иначе.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исходного вектора и его кратных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сравнивать длины без вычислений по каждой координате отдельно.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положительном k вектор сохраняет направление, а его координаты и длина меняются пропорционально. При отрицательном k длина та же по модулю, но направление противоположное.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свойствам умножения вектора на число; 2024.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векторы нужны в геометрии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Измерять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сравнивать длины отрезков и находить расстояния на плоскости. Это удобно, когда нужно не просто увидеть фигуру, а точно описать её размеры и расположение.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векторов легко определить, одинаково ли направлены отрезки или являются ли они противоположными. Такой способ особенно полезен при работе с параллельными прямыми и углами.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переносить точки, отрезки и целые фигуры без искажения формы. Параллельный перенос становится понятным и точным, если задать его вектором.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Увеличивать и уменьшать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 позволяет аккуратно менять размеры геометрических объектов. Так можно получить похожую фигуру большего или меньшего размера, сохранив её направление.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теме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вспомнить, что происходит с вектором при разных коэффициентах.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определяет направление, а его модуль — изменение длины. Одно правило одновременно описывает все основные случаи.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умножения вектора на число; 8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умножении вектора на число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позволяет быстро менять длину и направление вектора, работать с координатами и решать геометрические задачи. Именно поэтому тема так важна для восьмого класса.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2026-05-29T04:08:23Z</dcterms:created>
  <dcterms:modified xsi:type="dcterms:W3CDTF">2026-05-29T04:08:23Z</dcterms:modified>
</cp:coreProperties>
</file>