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пространства России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крупнейшая страна мира: 17,1 млн км², Европа и Азия, 11 поясов и выход к океанам.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географическое положение России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влияет на климат и погоду, на транспорт и связь, на чем занимаются люди и где селятся семьи. Огромная территория создаёт заметные различия между западом и востоком, севером и югом — и условия жизни тоже меняются.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материке Евразия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находится в северной части Евразии и занимает большую площадь в двух частях света — Европе и Азии. Поэтому условия природы меняются постепенно и очень заметно.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 меньше по площади, но именно здесь сосредоточены крупнейшие города, столица и густая сеть дорог. Это влияет на развитие экономики и удобство поездок.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 занимает больше территории. Там особенно важны природные ресурсы, большие лесные массивы, крупные реки и более низкая плотность населения по сравнению с Европой.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263" y="1768975"/>
            <a:ext cx="197775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точки и протяжённость территории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и восточные рубежи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России с запада на восток превышает 9 тысяч километров. Из-за этого меняются природные условия и заметно различается время суток по регионам.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севера на юг Россия тянется примерно на 4 тысячи километров. Такая разница по широте влияет на климат и природные зоны — от Арктики до южных степей.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Крайняя северная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северная точка находится на архипелаге Земля Франца-Иосифа. Там преобладают арктические условия, а сезонность особенно выражена.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Юг, запад и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крайняя точка — в Дагестане, западная — в Калининградской области, восточная — на Чукотке. Разнообразие рубежей делает страну очень различной по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другие крупные страны по площади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 России от ближайших стран по площади очень большой: разница измеряется несколькими миллионами квадратных километров.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подчёркивают, что Россия занимает уникально крупное место среди крупнейших стран мира, поэтому природное разнообразие неизбежно.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крупнейших стран мира; значения приведены по исходному перечню (округление до десятых).
</a:t>
            </a:r>
            <a:endParaRPr lang="en-US" sz="7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 и соседние государства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граничит с 16 государствами. Среди них — Норвегия и Финляндия на северо-западе, а также Беларусь, Украина и Польша в западной части.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югу и востоку расположены соседи России: Грузия, Азербайджан, Казахстан, Монголия, Китай, а также Северная Корея. Это расширяет круг международного взаимодействия.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сухопутных рубежей, есть морские границы. Они проходят по Арктике, Балтийскому, Чёрному, Азовскому и Японскому морям.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делает Россию страной с многообразными международными связями: торговля, сотрудничество и дипломатические контакты зависят от множества соседей.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между Европой и Азией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как условная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традиционно рассматриваются как граница между Европой и Азией. Европейская часть исторически стала центром заселения и управления, а также развития транспорта.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и азиатские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 включает Сибирь и Дальний Восток. Там больше природных пространств, крупных рек и лесов, а также значительных запасов полезных ископаемых.
</a:t>
            </a:r>
            <a:endParaRPr lang="en-US" sz="9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географическое положение влияет на жизнь страны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причин и последствий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охватывает 11 часовых поясов, поэтому разница между западом и востоком страны может доходить до многих часов. Это важно для транспорта, связи и управления.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Охват территорией России нескольких часовых поясов (официальные часовые зоны, привязанные к UTC).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время в разных регионах сильно отличается.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772117"/>
            <a:ext cx="5037600" cy="199281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крупных городов России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часовых поясов показывают, что в одной стране время отличается в зависимости от региона.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 восток живут по разному времени: разница нарастает по мере движения к Дальнему Востоку.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городов по шкале UTC (общеизвестные значения).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природные зоны сменяются от арктических пустынь к тундре, лесотундре, тайге, смешанным и широколиственным лесам, затем к степям и полупустыням. Это связано с большой протяжённостью страны с севера на юг.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зоны отличаются теплом и количеством осадков, поэтому меняются почвы, растительность и животные. Там, где холоднее и суше, растут более выносливые виды, а в более тёплых районах — леса и степные травы.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влияют и на жизнь людей: определяют, где возможно постоянное проживание, земледелие, выпас скота, а где главным занятием становится добыча ресурсов или промыслы.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природных зон помогает объяснить, почему в разных регионах страны разные ландшафты, дороги и стройка, а также какие занятия подходят местному населению.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их распространение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территории занимают заметно больше площади, чем северные холодные районы и засушливые южные пространства.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преобладание лесного пояса, а также то, что самые суровые условия характерны для небольшой доли территории на Крайнем Севере.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атласы и материалы по физической географии (условные доли для иллюстрации, без претензии на точную статистику) — 2024/2025 уч. год.
</a:t>
            </a:r>
            <a:endParaRPr lang="en-US" sz="6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Арктическое положение России: истории о Северном море и льдах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путь: дорога сквозь льды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карте кажется, что пути почти нет, появляется маршрут для судов. Северный морской путь связывает порты и регионы, а ледовая обстановка меняет графики и технику навигации. Освоение требует специальных условий и тщательного планирования работ.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у полярных берегов: жизнь у кромки льда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северных берегах люди строят и поддерживают порты, чтобы обеспечивать доставку грузов и работу промышленности. Здесь важны надёжные сооружения и расчёты на сезонность: льды приходят и уходят по времени года. Поэтому инфраструктуру проектируют с запасом прочности.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Севера: когда климат диктует темп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влияет на добычу и перевозки: техника работает по сезонам, а сроки строительства могут удлиняться. Даже логистика зависит от ледовых условий и погоды. При этом освоение природных богатств требует особых мер безопасности для людей и окружающей среды.
</a:t>
            </a:r>
            <a:endParaRPr lang="en-US" sz="9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49675"/>
            <a:ext cx="252900" cy="22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4625" y="1498300"/>
            <a:ext cx="252900" cy="22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3462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1400" y="1498300"/>
            <a:ext cx="252900" cy="224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 у берегов России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воды обеспечивают выход к Арктике и важны для северных маршрутов. Ледовые условия делают навигацию сезонной и требующей специальной подготовки судов.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и Черное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Балтийском бассейне развиваются перевозки и торговля между странами. Черное и Азовское моря поддерживают экономические связи, рыболовство и важные морские маршруты.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49508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Дальнем Востоке Тихий океан поддерживает связи со странами Азиатско-Тихоокеанского региона. Порты и судоходство здесь особенно значимы для грузов и пассажирских перевозок.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4950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Японское и Охотское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моря играют роль в сообщениях Дальнего Востока и в работе портовой инфраструктуры. Особенности погоды и течений влияют на безопасность плавания и расписания.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451861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и Карское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моря тесно связаны с рыболовством и добычей ресурсов. Береговая линия и глубины влияют на работу портов и способы промысла.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России по направлениям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Бóльшая широтная вытянутость означает заметную разницу температур и сезонов, из-за чего природные зоны сменяются «полосами» по широте.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видно, что Россия растянута сильнее именно по широте, поэтому климат и природные условия меняются быстрее, чем по долготе.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сведениям школьных курсов географии РФ (размеры территории: порядка 9 тыс. км и около 4 тыс. км) — актуализация по учебным атласам 2024/2025.
</a:t>
            </a:r>
            <a:endParaRPr lang="en-US" sz="6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493093"/>
            <a:ext cx="8784000" cy="17309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трудности большого пространства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сравнивает, как огромная территория помогает развитию страны и какие проблемы она создаёт в повседневной жизни и экономике.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пространство одновременно открывает ресурсы и маршруты, но требует затрат на инфраструктуру и управления разнородными условиями, чтобы людям было удобно жить и работать.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«География России» (обобщение, 2024/2025).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географического положения и хозяйства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природные условия и положение страны влияют на направления хозяйственной деятельности.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освоение пространства России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этапы: западные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активно развивались более близкие к центрам управления западные территории. Люди селились там, где было проще вести хозяйство и организовывать обмен, а затем расширяли влияние дальше.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 восток: Сибирь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постепенно продвигалось в Сибирь. Большие реки и удобные пути помогали перевозить товары и поддерживать связь между поселениями, а новые центры возникали вдоль транспортных направлений.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Дальнего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Дальнем Востоке важную роль сыграли морские и речные связи. Географическое положение определяло, где появлялись крупные промышленные и транспортные узлы, а также как строилась жизнь местных сообществ.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системе мировых связей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между Европой и Азией, поэтому участвует в международной торговле, перевозках и энергетических связях. Через страну проходят крупные сухопутные коридоры и морские направления, связывающие регионы мира.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маршруты, которые позволяют доставлять грузы быстрее и экономичнее по сравнению с обходными путями. Это усиливает роль транспортных узлов и портов в экономике страны.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соседних государств делает границы важной частью внешних отношений. Дипломатия и сотрудничество помогают решать вопросы торговли, миграции, безопасности и совместных проектов регионов.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задаёт и возможности, и задачи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площадь, протяжённость с запада на восток и с севера на юг, 11 часовых поясов и выход к океанам создают природное разнообразие, ресурсы и разные условия жизни. При этом стране нужно развивать транспорт и связи для единого развития.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2026-05-11T19:14:31Z</dcterms:created>
  <dcterms:modified xsi:type="dcterms:W3CDTF">2026-05-11T19:14:31Z</dcterms:modified>
</cp:coreProperties>
</file>