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Сцепленное наследование генов: основные вопросы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генов на одной хромосоме определяет особенности наследования признаков.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Томас Морган с командой изучал дрозофилу и доказал, что гены расположены группами на хромосомах, изменив понимание наследственности.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открытия сцепленного наследования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Сцепленное наследование означает совместную передачу генов, расположенных на одной хромосоме, что влияет на их совместное проявление у потомства.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близко расположенные друг к другу, образуют группы сцепления, которые редко разделяются при делении клеток, сохраняяся вместе.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Разъединение сцепленных генов происходит благодаря кроссинговеру в мейозе, создавая новые комбинации признаков.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сущность сцепленного наследования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Наборы хромосом в человеческом организме соответствуют количеству групп сцепления генов.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цитогенетика, 2022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человеческом кариотипе 23 пары хромосом, каждая содержит множество генов, что обеспечивает наследственную вариативность.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Томаса Моргана
</a:t>
            </a:r>
            <a:pPr algn="l" indent="0" marL="0">
              <a:lnSpc>
                <a:spcPct val="100000"/>
              </a:lnSpc>
              <a:buNone/>
            </a:pPr>
            <a:r>
              <a:rPr lang="en-US" sz="4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Морган исследовал дрозофилу и обнаружил, что гены окраски глаз и формы крыльев наследуются вместе, что послужило доказательством сцепленного наследования.
</a:t>
            </a:r>
            <a:endParaRPr lang="en-US" sz="1228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хромосом дрозофилы
</a:t>
            </a:r>
            <a:pPr algn="l" indent="0" marL="0">
              <a:lnSpc>
                <a:spcPct val="100000"/>
              </a:lnSpc>
              <a:buNone/>
            </a:pPr>
            <a:r>
              <a:rPr lang="en-US" sz="4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Дрозофила имеет четыре пары хромосом, что соответствует четырем группам сцепления, на которых располагаются множество генов, контролирующих различные признаки.
</a:t>
            </a:r>
            <a:endParaRPr lang="en-US" sz="1206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распределение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отвечающие за белый цвет глаз и миниатюрные крылья, локализованы на одной хромосоме, что проявляется в совместном наследовании этих признаков.
</a:t>
            </a:r>
            <a:endParaRPr lang="en-US" sz="1297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сцепленных генов на дрозофиле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– процесс обмена участками между гомологичными хромосомами во время мейоза, способствующий генетическому разнообразию.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механизм образует новые комбинации аллелей, разрывая сцепления между генами и улучшая адаптивные возможности организмов.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рекомбинантных гамет меняет тип наследования, создавая непредсказуемое распределение признаков у потомков.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является ключевым этапом для перераспределения генетической информации и влияет на эволюционные процессы.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Кроссинговер: механизм рекомбинации генов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обмена увеличивается с расстоянием между генами, влияя на вероятность разъединения сцепленных признаков.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гены, расположенные ближе друг к другу, реже подвергаются кроссинговеру.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генетики дрозофилы, 2020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расстояния между генами и частоты кроссинговера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092088"/>
            <a:ext cx="3848986" cy="19641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признаки, сцепленные с X-хромосомой, и особенности их наследования, особенно у мальчиков.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полом влияет на вероятность проявления сцепленных признаков.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человека, OMIM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Сцепленные признаки у человека: примеры и характеристики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значение сцепления с полом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на X-хромосоме наследуются по особому типу, где рецессивные варианты проявляются чаще у мужчин с одной X-хромосомой.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женщин двое X-хромосом, из-за чего рецессивные мутации часто остаются скрытыми и не влияют на фенотип.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явление объясняет повышенную частоту некоторых наследственных заболеваний, связанных с полом, у мужского пола.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Дальтонизм наследуется через носительниц, у которых одна из X-хромосом несёт мутантный аллель. Мужчины получают этот аллель только от матери, что объясняет половые различия в наследовании.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показаны генотипы членов семьи, где Хᴰ обозначает нормальный, а Хᵈ — мутантный аллель. Это помогает понять, как признаки передаются от поколения к поколению.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признаков, сцепленных с X-хромосомой: схема родословной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1471" y="2728778"/>
            <a:ext cx="6981060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между родительскими и кроссоверными гаметами, их частоты и пример на дрозофиле с двумя парами признаков. Количество рекомбинантов отражает степень сцепленности.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частота родительских гамет, тем сильнее сцепление между генами и меньше кроссинговеров.
</a:t>
            </a:r>
            <a:endParaRPr lang="en-US" sz="1322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Томаса Ханта Моргана, 1910-1920 гг.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гамет и распределение дочерних клеток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Сцепленные группы генов образуют устойчивые блоки, которые наследуются как единое целое, позволяя сохранять выгодные комбинации признаков в потомстве.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способствует ускоренному естественному отбору, поскольку благоприятные сочетания аллелей передаются потомкам без разрыва.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разъединения сцепленных генов уменьшает распространение вредных мутаций и поддерживает совместимость генов.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коадаптация усиливает приспособленность организмов к изменчивой среде, играя ключевую роль в эволюционном процессе.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сцепленного наследования на эволюцию живых организмов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во время мейоза, приводящая к рекомбинации и формированию гамет.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образования кроссоверных и родительских гамет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карта отображает относительное расположение генов на хромосоме и используется для изучения наследственности.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Морганида или сантиморган соответствует 1% вероятности кроссинговера между двумя генами, служа мерой их расстояния.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карты позволяют планировать селекционные программы и понимать организацию генома.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карты и морганиды как единицы измерения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расположены на X-хромосоме с расстоянием 1,5 морганиды, отражая тесную сцепленность и частоту кроссинговера.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расстояние между генами, тем ниже вероятность обмена и выше сцепление.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лабораторных опытов Моргана, начало XX века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карта X-хромосомы дрозофилы: пример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308" y="2573391"/>
            <a:ext cx="3986205" cy="20787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0162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308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формы и окраски семян у гороха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гороха форма семян часто наследуется вместе с окраской благодаря близкому расположению генов. Это объясняет результаты опытов Менделя и демонстрирует сцепленное наследование.
</a:t>
            </a:r>
            <a:endParaRPr lang="en-US" sz="1337" dirty="0"/>
          </a:p>
        </p:txBody>
      </p:sp>
      <p:sp>
        <p:nvSpPr>
          <p:cNvPr id="7" name="Text 1"/>
          <p:cNvSpPr txBox="1"/>
          <p:nvPr/>
        </p:nvSpPr>
        <p:spPr>
          <a:xfrm>
            <a:off x="4590162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растения с разной формой и цветом семян
</a:t>
            </a:r>
            <a:pPr algn="l" indent="0" marL="0">
              <a:lnSpc>
                <a:spcPct val="100000"/>
              </a:lnSpc>
              <a:buNone/>
            </a:pPr>
            <a:r>
              <a:rPr lang="en-US" sz="4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растений показывают, как сочетания гладких и морщинистых семян сочетаются с желтыми и зелёными оттенками, подтверждая сцепление генов в ходе селекции.
</a:t>
            </a:r>
            <a:endParaRPr lang="en-US" sz="1277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Сцепленное наследование у растений: пример гороха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Делеции и дупликации изменяют структуру хромосом и могут разрывать группы сцепленных генов, меняя паттерны наследования.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Инверсии и транслокации приводят к перестройкам хромосом у растений и животных, что влияет на фенотип и генетическую вариацию.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мутации способствуют появлению новых признаков и могут изменять эволюционные пути видов.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сцепления: хромосомные мутации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значение сцепленных генов у человека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Заболевания, связанные со сцепленными генами, включают болезнь Фабри и синдром Леша-Нихана, локализованные в X-хромосоме.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выявление сцепленности генов помогает в диагностике, прогнозировании и составлении индивидуальных генетических карт пациентов.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консультирование, основанное на сцепленных признаком, снижает риск наследственных болезней в семьях.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маркеры позволяют точно определить расположение генов и выявлять сцепленные участки в геноме.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ДНК открывает возможности для построения детальных деталей генетических карт и поиска мутаций.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Тесты на сцепление анализируют наследственные связи и помогают обнаружить гены, связанные с болезнями.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технологии усиливают фундаментальные исследования и клинические методы, расширяя возможности медицины.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исследования сцепления генов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сцепленного наследования в биологии и медицине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Сцепленное наследование раскрывает сложность передачи признаков, является ключом к развитию генетики и служит основой для медицины и биотехнологий.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2026-05-08T05:38:48Z</dcterms:created>
  <dcterms:modified xsi:type="dcterms:W3CDTF">2026-05-08T05:38:48Z</dcterms:modified>
</cp:coreProperties>
</file>