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человека: ключевые направления изучения
</a:t>
            </a:r>
            <a:endParaRPr lang="en-US" sz="205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влияют на здоровье, черты и продолжительность жизни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генетики наследственных болезней
</a:t>
            </a:r>
            <a:endParaRPr lang="en-US" sz="1953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вызваны генетическими дефектами, передающимися по наследству. Знания о них развивались от экспериментов Менделя до современного молекулярного анализа, расширяя возможности диагностики и терапии.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ключевые компоненты и их функции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хранители биологической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состоят из ДНК и содержат инструкции для синтеза белков, необходимых для структур и функций организма. Они передаются от родителей к потомкам, обеспечивая наследование признаков.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геном: масштаб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включает около 20–25 тысяч генов, регулирующих все процессы жизни. Его изучение раскрывает механизмы взаимодействия генов и влияния окружающей среды на проявление признаков.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генов на индивидуальность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 действуют изолированно: их взаимодействия друг с другом и с факторами среды формируют уникальные физические и физиологические особенности каждого человека.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наследования по Менделю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— доминирование: доминантный признак проявляется в потомстве, если присутствует хотя бы один соответствующий ген. Второй — расщепление, описывает соотношение проявлений признаков у потомков.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— независимое наследование признаков означает, что различные признаки передаются по отдельности. Примеры включают группу крови (моногенное наследование) и рост (полигенное).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и хромосомные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вызваны мутацией одного гена, например, фенилкетонурия, а хромосомные связаны с изменением числа или структуры хромосом, примером служит синдром Дауна.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наследственных заболеваний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Мультифакторные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Мультифакторные заболевания развиваются под влиянием как генетики, так и внешних факторов, включая сахарный диабет II типа, затрагивающий множество генов и условий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моногенных заболеваний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Аутосомно-доминантные заболевания проявляются при наличии одного дефектного гена, характерен пример — болезнь Хантингтона, вызывающая прогрессирующее нейродегенеративное поражение.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Аутосомно-рецессивные болезни проявляются при наличии двух дефектных аллелей; фенилкетонурия — классический пример, требующий контроля диеты с раннего возраста.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заболевания, такие как гемофилия, преимущественно поражают мужчин из-за унаследования дефектного гена на X-хромосоме, проявляясь нарушениями свертываемости крови.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фенилкетонурии в европейской популяции свидетельствует о значимости скрининга для своевременного выявления и лечения этого генетического заболевания.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статистические данные здравоохранения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новорожденных в Европе страдают от фенилкетонурии, что подчеркивает необходимость ранней диагностики для предотвращения тяжелых последствий.
</a:t>
            </a:r>
            <a:endParaRPr lang="en-US" sz="16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Муковисцидоз: клинические особенности и молекулярные основы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гена CFTR на 7-й хромосоме нарушает транспорт хлорид-ионов, что приводит к формированию вязкой слизи в органах дыхания и пищеварения.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характеризуется частыми респираторными инфекциями, хронической обструкцией дыхательных путей и повышенной нагрузкой на лёгкие, что снижает качество жизни пациентов.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продолжительность жизни пациентов с муковисцидозом растёт благодаря улучшению скрининга, терапии и комплексной медицинской поддержке.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Панкреатическая недостаточность возникает в результате закупорки протоков поджелудочной железы вязкой слизью, что нарушает переваривание и усвоение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Дауна: клинические и генетические особенности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Трисомия по 21-й хромосоме вызывает характерные внешние признаки — уплощённую переносицу, косоглазие, а также интеллектуальные нарушения и врождённые пороки сердца.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около одного случая на 700 новорожденных делает синдром Дауна одной из наиболее распространённых хромосомных патологий, требующих комплексной медицинской и социальной поддержки.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Хантингтона: основные характеристики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дефект — расширение повторов CAG в гене HTT на 4-й хромосоме, приводящее к прогрессирующей дегенерации нервной системы и снижению двигательных функций.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преимущественно у лиц 30–50 лет, вызывая ухудшение координации, когнитивные нарушения и изменения поведения, что значительно влияет на качество жизни больных.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в Европе составляет примерно 5–10 случаев на 100 000 человек, что подчеркивает необходимость развития диагностических и терапевтических решений.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Гемофилия: наследование, молекулярные основы и проявления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обусловлена мутациями в генах F8 и F9 на X-хромосоме, что нарушает синтез факторов свертывания крови и приводит к склонности к кровотечениям.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наследуется по X-сцепленному рецессивному типу, поэтому клинические проявления в основном встречаются у мужчин, а женщины чаще являются носителями.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симптом — длительные и внезапные кровотечения, которые могут возникать при незначительных травмах и требуют регулярного медицинского вмешательства.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в России: эпидемиология и современные методы лечения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массового скрининга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пациентов с муковисцидозом в России составляла около 10 лет из-за поздней диагностики и ограниченных лечебных возможностей.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скрининга (середина 2000-х)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массового неонатального скрининга позволило выявлять заболевание на ранних этапах и своевременно начинать терапию.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муколитики, антибиотики и панкреатические ферменты, а также дыхательная поддержка, что значительно улучшает качество жизни и увеличивает продолжительность жизни.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и перспективы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достигла 40 лет и более, ведутся исследования новых лекарственных средств и методов генной терапии для повышения эффективности лечения.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генетической диагностики и скрининга наследственных заболеваний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и секвенирование позволяют выявлять мутации в генах с высокой точностью, играя ключевую роль в диагностике наследственных болезней на молекулярном уровне.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помогает обнаруживать хромосомные аномалии, что особенно важно при диагностике синдрома Дауна и других хромосомных заболеваний.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Пренатальные методы, такие как амниоцентез и биопсия хориона, позволяют выявить генетические дефекты плода на ранних сроках беременности.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обеспечивает раннее выявление заболеваний, таких как фенилкетонурия и муковисцидоз, что значительно повышает эффективность последующего лечения.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16797"/>
            <a:ext cx="4418400" cy="19168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параметры наследственных болезней для наглядного сравнения и понимания их различий в наследовании, симптомах и прогнозе.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ключевых наследственных заболеваний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индивидуальный подход к лечению существенно улучшают качество жизни пациентов с наследственными заболеваниями.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Российских медицинских исследований и международных баз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стратегии лечения наследственных заболеваний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направлена на замену или исправление дефектных генов, активно изучается для лечения наследственных заболеваний, включая спинальную мышечную атрофию и наследственные нарушения зрения.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РНК-интерференция применяется для подавления продукций мутантных генов, снижая патологическое влияние и замедляя прогрессирование болезни.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открывает новые перспективы редактирования генома, позволяя потенциально корректировать моногенные дефекты, однако сталкивается с этическими и техническими сложностями.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мероприятия и значение скрининга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Медико-генетическое консультирование помогает семьям с наследственной предрасположенностью оценить риски и подготовиться к рождению здоровых детей.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анализ выявляет возможные носители заболеваний, позволяя планировать профилактические меры и обследования.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 даёт родителям информацию о генетическом состоянии плода, способствуя осознанному принятию решений о беременности.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новорожденных обеспечивает раннее выявление заболеваний, что критично для успешного начала терапии и предотвращения осложнений.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и психологические аспекты наследственных болезней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лечение и уход требуют значительных финансовых затрат, что порой становится серьёзным бременем для семей пациентов.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Стигматизация и недостаточная информированность общества усиливают психологический дискомфорт и ухудшают качество жизни пострадавших и их близких.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общественных организаций заключается в поддержке, предоставлении информации и доступе к необходимым медицинским и психологическим ресурсам.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дилеммы генетики: права человека и вызовы будущего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Гарантирование приватности генетической информации — ключевой принцип, обеспечивающий доверие пациентов и защиту от дискриминации.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Добровольность проведения генетических исследований важна для сохранения автономии и свободы выбора каждого человека.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на эмбриональном уровне вызывает вопросы допустимости вмешательства и возможных долгосрочных последствий.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доступе к современным технологиям ставит задачи по обеспечению социальной справедливости и этической ответственности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 перспективы развития диагностики и терапии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индивидуальных подходов на основе генетических данных позволяет значительно повысить эффективность лечения наследственных заболеваний.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персонализированной медицины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технологий CRISPR и других систем редактирования открывает новые возможности для коррекции генетических дефектов.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редактирования генома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усилий биологов, медиков и социальных специалистов способствует комплексной профилактике и лечению наследственных болезней.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междисциплинарного сотрудничества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будущие пути развития генетической медицины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 расширяет возможности диагностики и терапии наследственных болезней, но требует учёта этических и социальных вызовов для комплексного прогресса в медицине.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2026-05-10T07:07:40Z</dcterms:created>
  <dcterms:modified xsi:type="dcterms:W3CDTF">2026-05-10T07:07:40Z</dcterms:modified>
</cp:coreProperties>
</file>