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наследственных болезней, сцепленных с полом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 половых хромосомах определяют болезнь, чаще возникающую у мальчиков.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человека определяется хромосомами: XX у женщин и XY у мужчин. Болезни, связанные с этими хромосомами, наследуются особым образом и чаще поражают один из полов.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и наследование по полу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болезни возникают вследствие мутаций в генах на X или Y-хромосомах, влияющих на разные признаки организма.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X-сцепленные болезни проявляются чаще, так как у них нет второго X для компенсации мутации.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патологии встречаются чаще из-за большого количества генов на X-хромосоме, а Y-сцепленные — исключительно у мужчин.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сцепленные с полом болезни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X-сцепленное и Y-сцепленное наследование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болезни передаются и мальчикам, и девочкам, но проявляются чаще у мальчиков из-за единственной X-хромосомы.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могут быть носителями без симптомов, так как вторая X-хромосома компенсирует дефект.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болезни встречаются только у мужчин, передаваясь исключительно по мужской линии без исключений.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заболевания редко встречаются, так как Y-хромосома содержит мало генов, влияющих на болезни.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двух X-хромосом девочки реже страдают X-сцепленными болезнями по сравнению с мальчиками.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второй X-хромосомы у девочек снижает риск проявления X-сцепленных заболеваний.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X-сцепленных болезней у мальчиков и девочек
</a:t>
            </a:r>
            <a:endParaRPr lang="en-US" sz="24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возникает из-за дефекта гена F8 на X-хромосоме, вызывающего нарушение свертываемости крови и повышенную склонность к кровотечениям.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болезни необходимы регулярные введения факторов свертываемости крови, что позволяет предотвратить осложнения и улучшить качество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пример X-сцепленного заболевания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с дальтонизмом приспособились различать цвета по форме и контрасту. Этот наследственный дефект передаётся по X-хромосоме и часто возникает у мужчин.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 дальтонизмом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дальтонизма — мутация в гене OPN1LW, отвечающем за восприятие красного цвета. Женщины реже страдают из-за второй нормальной X-хромосомы.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цвета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 его наследование: истории и факты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вызвано мутацией гена DMD, ответственным за синтез белка дистрофина, поддерживающего мышцы.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прогрессированием болезни наблюдается быстрая потеря двигательных навыков и необходимость использования инвалидной коляски.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симптомы — мышечная слабость и трудности при ходьбе появляются в возрасте 3–5 лет у мальчиков.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Дюшенна: основные признаки
</a:t>
            </a:r>
            <a:endParaRPr lang="en-US" sz="25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003" y="1647777"/>
            <a:ext cx="428893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признаков, частоты и наследования болезней, связанных с X-хромосомой.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Гемофилия, дальтонизм и дистрофия чаще встречаются у мужчин из-за X-сцепленного характера наследования.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базы данных,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X-сцепленных болезней и их гены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болезни встречаются исключительно у мужчин, так как Y-хромосома передаётся только по мужской линии от отца к сыну.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и мужское наследование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Мутирующие гены SRY и AZF могут вызывать мужское бесплодие; все сыновья больного унаследуют данную мутацию и заболевание.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мужского бесплодия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болезни: особенности и 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медицинской генетике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наследования X-сцепленных рецессивных болезней
</a:t>
            </a:r>
            <a:endParaRPr lang="en-US" sz="2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имеют только одну X-хромосому, поэтому даже одна изменённая копия гена приводит к проявлению болезни. Это объясняет повышенную частоту заболеваний среди мужского пола.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две X-хромосомы, и для заболевания необходимо, чтобы оба гена были повреждены. Следовательно, женщины чаще являются носителями без симптомов, что снижает проявления болезни.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мальчики страдают чаще: генетическая причина
</a:t>
            </a:r>
            <a:endParaRPr lang="en-US" sz="24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заболеваний характеризуется необратимыми нарушениями, но ранняя диагностика позволяет частично корректировать некоторые симптомы.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
</a:t>
            </a:r>
            <a:endParaRPr lang="en-US" sz="4897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наследственных заболеваний, сцепленных с полом, приводят к необратимым изменениям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публикации, 2023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 мышечная дистрофия оказывают значительное влияние на здоровье мальчиков в разных странах.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мужчины подвержены X-сцепленным болезням значительно чаще, что требует внимания к ранней диагностике.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распространённости X-сцепленных болезней в мире
</a:t>
            </a:r>
            <a:endParaRPr lang="en-US" sz="22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Пренатальное тестирование помогает выявлять генетические изменения ещё до рождения ребёнка, что позволяет своевременно принимать решения.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скрининг проводится для обнаружения конкретных мутаций в генах, отвечающих за наследственные заболевания.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анализы выявляют функциональные отклонения в организме на ранних стадиях заболевания и помогают контролировать развитие.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носительства является важным шагом для планирования семьи и профилактики передачи болезни в будущем.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наследственных болезней, сцепленных с полом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где мать оказалась носителем X-сцепленной мутации, получила консультацию медицинского генетика. В результате были проведены дополнительные исследования, что позволило принять меры профилактики и подготовиться к своевременному лечению ребёнка.
</a:t>
            </a:r>
            <a:endParaRPr lang="en-US" sz="94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- залог здоровья ребёнка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с историей дальтонизма прошли комплексное генетическое обследование все члены. Это помогло выявить носителей и разработать персонализированный подход к профилактике и наблюдению.
</a:t>
            </a:r>
            <a:endParaRPr lang="en-US" sz="1091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и профилактика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для семей с риском
</a:t>
            </a:r>
            <a:endParaRPr lang="en-US" sz="26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Заместительная терапия при гемофилии позволяет регулярно восполнять факторы свертываемости и значительно снизить риск кровотечений.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методы при дальтонизме помогают адаптироваться к нарушенному цветовосприятию, улучшая качество жизни пациентов.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 при мышечной дистрофии Дюшенна направлена на восстановление функции гена дистрофина, открывая новые перспективы лечения.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терапии X-сцепленных болезней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профилактики и образа жизни при этих заболеваниях
</a:t>
            </a:r>
            <a:endParaRPr lang="en-US" sz="231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позволяют отслеживать прогрессирование болезни и своевременно корректировать лечение.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помогает выявить носителей и оценить риски, что способствует правильному планированию семьи.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родителей особенностям ухода и реабилитации детей с наследственными болезнями улучшает общее состояние и адаптацию.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питания и приём витаминов по рекомендации врачей повышают сопротивляемость организма и поддерживают здоровье.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страдал от гемофилии — тяжелого нарушения свертываемости крови, которое сильно влияло на его здоровье и жизнь. История его болезни вдохновляет на изучение генетики.
</a:t>
            </a:r>
            <a:endParaRPr lang="en-US" sz="1059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у царя Николая II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спортсмены, борющиеся с этой тяжелой болезнью, принимают участие в марафонах и благотворительных мероприятиях, повышая осведомлённость о генетических заболеваниях.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с мышечной дистрофией Дюшенна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творческие личности имели дальтонизм, но это не помешало им создавать шедевры и влиять на искусство, доказывая, что ограничения можно преодолевать.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у художников и музыкантов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 с наследственными болезнями, сцепленными с полом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 профилактики наследственных болезней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наследования и меры профилактики способствуют снижению распространённости X- и Y-сцепленных заболеваний. Современные достижения дарят надежду и улучшение качества жизни пациентов.
</a:t>
            </a:r>
            <a:endParaRPr lang="en-US" sz="11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2026-05-09T04:14:26Z</dcterms:created>
  <dcterms:modified xsi:type="dcterms:W3CDTF">2026-05-09T04:14:26Z</dcterms:modified>
</cp:coreProperties>
</file>