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Многократные случайные опыты подчиняются точным вероятностным моделям.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испытания в алгебре: основная идея и значение
</a:t>
            </a:r>
            <a:endParaRPr lang="en-US" sz="3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теория вероятностей соединяет комбинаторику, формулы умножения и анализ повторяющихся случайных опытов — от монет и кубиков до выборок и задач на «хотя бы один» успех.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независимыми испытаниями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считают независимыми, если вероятность нужного исхода в каждом новом опыте не зависит от предыдущих результатов и остаётся одинаковой по условию задачи.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Неизменная вероятность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независимым относятся повторные броски монеты и кубика, а также случайный выбор с возвращением, где состав исходов после каждого шага не меняется.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независимости — прошлый результат не меняет будущий. Если известный исход способен повлиять на следующий шаг, серия уже не является независимой.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влияния прошлого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независимость позволяет использовать компактные формулы для длинных серий событий и точно вычислять вероятность сложных комбинаций исходов.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предметы извлекают без возвращения или условия опыта меняются после каждого действия, вероятности пересчитываются, и испытания становятся зависимыми.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независимости нет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независимых и зависимых ситуаций
</a:t>
            </a:r>
            <a:endParaRPr lang="en-US" sz="2833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броска монеты подряд, три броска кубика и извлечение шара из урны с возвращением сохраняют одинаковые условия для каждого нового опыта.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серии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Вытаскивание карт без возвращения, выбор деталей из партии без замены и повторный отбор без восстановления состава изменяют вероятности после каждого шага.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серии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независимости вероятность следующего исхода не зависит от прошлого; при зависимости приходится учитывать уже произошедшие события и обновлять вероятности.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модели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этими ситуациями определяет, какую формулу применять: простое умножение вероятностей, схему Бернулли или более сложный пересчёт условий.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независимые испытания
</a:t>
            </a:r>
            <a:endParaRPr lang="en-US" sz="247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вероятности в серии независимых опытов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формулы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обозначения с их смыслом и основной формулой.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объединяет выбор позиций успехов и вероятность каждого конкретного варианта.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вероятностей, схема Бернулли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ровно k успехов при n испытаниях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для пяти испытаний показывает, какие значения k наиболее вероятны при честном исходе.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лежит около среднего значения np, а при p=0,5 распределение симметрично.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Бернулли для n=5, p=0,5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Бернулли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ровно k успехов в n независимых испытаниях вычисляют по формуле Pₙ(k)=C(n, k)·p^k·q^(n-k), где p — успех, а q=1-p.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подходит для одинаковых и независимых испытаний: бросков монеты, серий проверок, отборов с возвращением и других повторяющихся случайных процессов.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Множитель C(n, k) показывает, сколько различных способов существует выбрать позиции успехов среди всех n испытаний, не меняя саму вероятность.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сочетаний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биномиальных коэффициентов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C(n, k) показывает число способов выбрать k успешных исходов среди n испытаний, то есть сколько различных размещений успехов возможно в серии.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 C(n, k)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этого множителя формула учитывала бы только один порядок исходов, хотя на самом деле таких порядков может быть несколько.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C(5,2)=10, то два успеха в пяти испытаниях могут стоять в десяти разных позициях, и каждый вариант даёт одинаковый вклад в вероятность.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пятью испытаниями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распределение при разных вероятностях успеха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значений p показывает, как меняется положение наиболее вероятного числа успехов при одинаковом числе испытаний.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p, тем сильнее пик смещается вправо; его положение связано с ожидаемым числом успехов np.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Бернулли для n=5, p=0,2; 0,5; 0,8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76%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будет вероятность хотя бы одного успеха в серии из четырёх независимых испытаний при p = 0,3.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получается короче через противоположное событие: вместо перебора всех вариантов считают отсутствие успехов и вычитают из единицы.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формуле 1 — q^n при p = 0,3 и n = 4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842892"/>
            <a:ext cx="4684800" cy="18119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и методы их решения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какую модель выбирать в зависимости от формулировки вопроса.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стандартных задач по теме независимых испытаний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модели сокращает вычисления и помогает избежать лишнего перебора случаев.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вероятности по схеме Бернулли
</a:t>
            </a:r>
            <a:endParaRPr lang="en-US" sz="238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независимые испытания.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89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0479" y="1034740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школьных задач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о пяти бросках монеты ищут вероятность ровно трёх орлов. Здесь важно не только число успехов, но и количество способов расположить их среди пяти испытаний.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о партии из десяти деталей показывает практический смысл схемы Бернулли: вероятность постоянна, испытания независимы, а интересует число бракованных изделий в серии.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четырёх бросках кубика часто находят вероятность не менее двух шестёрок. Такой формат требует либо суммы нескольких случаев, либо удобного перехода к противоположному событию.
</a:t>
            </a:r>
            <a:endParaRPr lang="en-US" sz="1085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ошибки в задачах на независимые испытания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ещё до вычислений: неверно распознано событие или не учтено, какие исходы действительно подходят под условие задачи.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возникают из-за модели и логики отбора случаев, а не из-за самой формулы.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ранжирование типичных ошибок по материалам школьных задач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реальными приложениями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45600" y="1600552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производстве независимые испытания помогают оценивать вероятность брака при повторных проверках партии, когда каждое изделие рассматривается отдельно и условия контроля сохраняются одинаковыми.
</a:t>
            </a:r>
            <a:endParaRPr lang="en-US" sz="718" dirty="0"/>
          </a:p>
        </p:txBody>
      </p:sp>
      <p:sp>
        <p:nvSpPr>
          <p:cNvPr id="13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5600" y="4562027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 возвращением и повторные проверки хорошо отражают идею независимости: после каждого шага вероятность исхода не меняется, поэтому применимы стандартные формулы.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5600" y="4276350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отбор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45600" y="3821658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расчётах модель используют для оценки риска, вероятности удачной сделки или повторных событий, если условия каждой попытки считаются одинаковыми.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5600" y="353598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5600" y="3081289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статистической обработке результатов экспериментов схема Бернулли помогает описывать серии однотипных наблюдений, например повторные тесты с фиксированной вероятностью успешного исхода.
</a:t>
            </a:r>
            <a:endParaRPr lang="en-US" sz="727" dirty="0"/>
          </a:p>
        </p:txBody>
      </p:sp>
      <p:sp>
        <p:nvSpPr>
          <p:cNvPr id="19" name="Text 9"/>
          <p:cNvSpPr txBox="1"/>
          <p:nvPr/>
        </p:nvSpPr>
        <p:spPr>
          <a:xfrm>
            <a:off x="545600" y="2795613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45600" y="2340921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передаче данных и тестировании алгоритмов модель подходит для анализа повторяющихся попыток, вероятности ошибки и надёжности системы при одинаковых независимых проверках.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545600" y="205524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закон больших чисел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опыт повторяется много раз, относительная частота события обычно становится ближе к его вероятности. Это не мгновенное совпадение, а устойчивое статистическое приближение.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частоты к вероятности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 объясняет, почему вероятностные модели полезны в реальных расчётах: они не предсказывают единичный исход, но позволяют уверенно оценивать поведение больших серий.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испытаний случайные колебания не исчезают полностью, но становятся менее заметными. Поэтому серия опытов даёт более надёжную картину, чем один отдельный бросок.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результата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один опыт, серия опытов, вероятностная модель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меняется вопрос от одного события к устойчивым закономерностям серии.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опыт описывает случайность, а серия и модель позволяют увидеть закономерность и сделать расчёт предсказуемым.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понятий теории вероятностей для 11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решению задач на контрольной работе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«ровно», «хотя бы», «не менее» и «не более» задают разные математические действия. От точного чтения условия зависит выбор формулы и способа подсчёта.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Различайте формулировки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вероятность успеха, затем найдите вероятность неуспеха как q = 1 — p. Перепутанные обозначения — одна из самых частых причин неверного ответа.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Фиксируйте p и q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схемы Бернулли работают только тогда, когда условия каждого испытания не меняются. Если состав выборки или вероятность успеха изменяются, модель нужно пересматривать.
</a:t>
            </a:r>
            <a:endParaRPr lang="en-US" sz="732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независимость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ровно k успехах важно посчитать не только вероятность одного варианта, но и число способов расположить успехи. Именно это даёт биномиальный коэффициент.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сочетания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должен быть от 0 до 1 и соответствовать смыслу задачи: при росте p вероятность успеха обычно увеличивается, а при росте n меняется закономерно, без скачков.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ответ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повторяющиеся случайные опыты превращаются в точный расчёт. Формула Бернулли, биномиальные коэффициенты и правило противоположного события делают вероятности вычислимыми и понятными.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испытания: от случая к закономерности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2026-05-30T05:04:53Z</dcterms:created>
  <dcterms:modified xsi:type="dcterms:W3CDTF">2026-05-30T05:04:53Z</dcterms:modified>
</cp:coreProperties>
</file>