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времени и повседневный порядок как основа личной организованности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распорядок помогает управлять временем, нагрузкой и самочувствием.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десятикласснику особенно важно управлять временем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 классе нагрузка быстро растет: домашние задания, контрольные, подготовка к аттестации и внеучебные дела требуют не просто усилий, а продуманного распределения времени. Без режима легко теряются сон, внимание и устойчивость к стрессу.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80727"/>
            <a:ext cx="204900" cy="163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6063" y="2371621"/>
            <a:ext cx="204900" cy="182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41638" y="2362487"/>
            <a:ext cx="1753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14976" y="2362487"/>
            <a:ext cx="150300" cy="2004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3301" y="2380727"/>
            <a:ext cx="204900" cy="16392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обычный день старшеклассника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часы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включает уроки, перемены и дорогу, а значит, уже занимает значимую часть суток. Если не учитывать эти блоки заранее, план быстро становится нереалистичным и ломается из-за мелких задержек.
</a:t>
            </a:r>
            <a:endParaRPr lang="en-US" sz="786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требуется время на выполнение упражнений, чтение, подготовку к проверочным и проектам. Здесь важно не просто выделить часы, а распределить сложные и простые задания по порядку и срочности.
</a:t>
            </a:r>
            <a:endParaRPr lang="en-US" sz="766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 пищи, короткие паузы и смена деятельности поддерживают работоспособность в течение дня. Если их пропускать, растет утомляемость, появляется раздражительность и снижается способность долго концентрироваться.
</a:t>
            </a:r>
            <a:endParaRPr lang="en-US" sz="744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Экранные отвлечения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переписка и короткие видео незаметно дробят внимание и забирают свободные промежутки. Особенно заметны потери, когда человек несколько раз подряд проверяет экран между разными делами.
</a:t>
            </a:r>
            <a:endParaRPr lang="en-US" sz="777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бытовые дела и общение завершают день и определяют, с каким ресурсом начнется следующий. Устойчивый режим возможен только тогда, когда для восстановления тоже есть свое место в расписании.
</a:t>
            </a:r>
            <a:endParaRPr lang="en-US" sz="8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суток старшеклассника и зоны потерь времени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незапланированные паузы быстро нарушают общий баланс дня и сокращают время на восстановление.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ресурс распределяется неравномерно, поэтому контроль коротких промежутков дает заметный эффект уже за неделю.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времени по типичному дню старшеклассника; оценочная модель для учебной визуализации.
</a:t>
            </a:r>
            <a:endParaRPr lang="en-US" sz="5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 как средство снижения усталости и хаотичности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Стабильное время подъема и отхода ко сну помогает организму быстрее включаться в работу. Когда утренние и вечерние действия повторяются, день воспринимается спокойнее и требует меньше внутреннего усилия.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заранее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собранные вещи, тетради и одежда сокращают лишние минуты перед выходом. Такой порядок уменьшает риск опозданий и делает переход от отдыха к учебе более плавным.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личный режим дня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реалистичное построение режима с учетом учебных и бытовых ограничений.
</a:t>
            </a:r>
            <a:endParaRPr lang="en-US" sz="11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Приоритеты: срочные, важные и второстепенные дела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Срочные дела требуют немедленного внимания, потому что их срок уже близок. К ним относятся контрольные, сдача заданий и обязательные семейные поручения, которые нельзя без последствий отложить.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занятия заполняют свободные промежутки, но не должны вытеснять главное. Если их не отделять от действительно значимых задач, возникает иллюзия занятости без заметного продвижения.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дела не всегда горят прямо сейчас, но именно они формируют результат на будущее. Системное повторение, подготовка к экзаменам и развитие навыков дают устойчивый учебный эффект.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планирования времени для школьника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планирования помогают по-разному контролировать нагрузку, а лучший результат обычно дает их сочетание.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устойчивым оказывается не один метод, а комбинация: наглядность, напоминания и жесткие временные блоки взаимно дополняют друг друга.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бытовых способов планирования времени для школьников.
</a:t>
            </a:r>
            <a:endParaRPr lang="en-US" sz="6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работоспособности в течение дня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полезно подстраивать под часы, когда легче сосредоточиться и дольше сохранять качество работы.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сложные задания совпадают с пиком энергии, учеба становится эффективнее, а вечерние нагрузки переносятся легче.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схема суточной динамики работоспособности; учебная иллюстрация без привязки к одному измерению.
</a:t>
            </a:r>
            <a:endParaRPr lang="en-US" sz="51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обстановка и ее влияние на соблюдение режима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дел рядом с рабочей зоной поддерживает последовательность действий и снижает вероятность забыть важную задачу. Отключенный телефон и заранее приготовленные материалы делают режим более устойчивым.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рабочее место экономит время на подготовку и помогает быстрее включаться в учебную деятельность. Когда стол освещен, убран и свободен от лишних предметов, внимание меньше рассеивается.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поглотители времени у подростков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потери возникают не в одном длинном отвлечении, а в серии коротких пауз, которые незаметно разрывают учебный ритм.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отвлечения и частая смена действий суммарно отнимают больше времени, чем кажется; главный риск — потеря непрерывности работы.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на основе типичных школьных сценариев потерь времени, без привязки к единой статистике.
</a:t>
            </a:r>
            <a:endParaRPr lang="en-US" sz="5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Прокрастинация: не только лень, но и перегрузка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Прокрастинация часто возникает, когда задача кажется слишком большой, расплывчатой или эмоционально неприятной. В таком случае мозг откладывает старт, пытаясь избежать напряжения.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барьера входа помогает начать работу: короткий старт, понятный результат и ограничение времени делают задачу психологически доступнее. Важно не ждать «настроения», а создавать условия для действия.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Усталость, страх ошибки и неясный первый шаг усиливают сопротивление. Чем меньше определённости в задании, тем выше вероятность бесконечного откладывания и переключения на второстепенные дела.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особенно полезно делить работу на небольшие завершённые шаги. Так уменьшается перегрузка, растёт чувство контроля и легче сохранять темп в период контрольных и проектов.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большой объём превратить в понятный план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сделать сложную задачу управляемой и измеримой.
</a:t>
            </a:r>
            <a:endParaRPr lang="en-US" sz="11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9" y="1318200"/>
            <a:ext cx="795706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временные блоки в режиме школьного дня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промежутки времени лучше использовать для учёбы, восстановления и бытовых дел без перегрузки.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 ограниченные блоки времени помогают удерживать внимание, чередовать нагрузку и снижать усталость.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организации учебного времени и режима дня для школьников.
</a:t>
            </a:r>
            <a:endParaRPr lang="en-US" sz="6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не является «потерянным временем»: он восстанавливает внимание, поддерживает память и помогает сохранять эмоциональную устойчивость в течение учебной недели.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питание выравнивает уровень энергии, уменьшает резкие спады работоспособности и делает день более предсказуемым. Пропуски приёмов пищи быстро отражаются на концентрации.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снимает мышечное напряжение, улучшает кровообращение и помогает переключиться между умственной нагрузкой и восстановлением. Без неё режим становится менее устойчивым.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питание и движение как обязательные элементы порядка дня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режима дня и самочувствия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стабильном распорядке легче сохранять ровный темп работы, не проваливаясь в резкие спады активности после уроков.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Упорядоченный день связан с более высоким уровнем энергии и концентрации, а также с меньшей эмоциональной перегрузкой.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визуализация качественных показателей режима дня без использования единой статистической базы.
</a:t>
            </a:r>
            <a:endParaRPr lang="en-US" sz="51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дисциплина и управление уведомлениями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проверять экран только после завершения этапа работы, а не между отдельными действиями. Такой порядок поддерживает сосредоточенность, снижает фрагментацию внимания и делает учебный блок более предсказуемым.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«не беспокоить», отдельные окна для сообщений и ограничение времени в приложениях помогают сократить число мелких отвлечений, которые разрывают учебный поток и удлиняют выполнение домашних заданий.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перегружать расписание задачами без запаса. Когда день расписан без пауз, любое непредвиденное событие сразу ломает весь план и создаёт ощущение провала.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планировании дня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игнорировать сон, отдых и приёмы пищи. Без восстановления даже хорошее расписание становится формальным, а работоспособность падает уже к середине дня.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ставить нереалистичные сроки и не учитывать дорогу, перемены, внезапные поручения и собственную усталость. Идеальный график часто не совпадает с реальной жизнью.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отсутствие резервного времени и слишком жёсткий подход. Если не предусмотрен запас, одно незавершённое дело сдвигает остальные и усиливает постоянную спешку.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стабильный распорядок в школьной жизни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учёбы, упорядоченный день облегчает общение в семье и уменьшает количество мелких конфликтов из-за спешки.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режим снижает хаос, повышает готовность к урокам и позволяет лучше распоряжаться личным временем.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визуализация «до и после» на основе типичных школьных сценариев.
</a:t>
            </a:r>
            <a:endParaRPr lang="en-US" sz="5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Управляемое время — это управляемая повседневность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день выстроен вокруг приоритетов, реальных временных блоков и обязательного восстановления, учёба становится спокойнее, а бытовые дела — предсказуемее. Для десятиклассника это путь к самостоятельности и устойчивому результату.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2026-05-21T04:51:31Z</dcterms:created>
  <dcterms:modified xsi:type="dcterms:W3CDTF">2026-05-21T04:51:31Z</dcterms:modified>
</cp:coreProperties>
</file>