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многоугольника: ключевые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способы находить площадь любых многоугольников.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 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 на плоскости. Для многоугольников используют формулы, разбиение на части и координаты. Во всех случаях результат выражают в квадратных единицах.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2845732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со сторонами 5 см и 3 см площадь равна 15 см². Чем больше обе стороны, тем больше площадь фигуры.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797425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очень просто: перемножают длину и ширину. Если стороны измерены в сантиметрах, ответ получают в квадратных сантиметрах.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0225" y="3901200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единицы длины и площади. Запись см², м² или мм² показывает именно площадь, а не размер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равна половине площади прямоугольника с тем же основанием и высотой. Поэтому в формуле обязательно нужны именно эти два элемента.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равно 8 см, а высота 5 см, площадь составляет 20 см². Такой пример удобно проверяет понимание формулы.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выбрать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должна быть перпендикулярна основанию, иначе расчёт будет неверным. Наклонная сторона треугольника не заменяет высоту.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7125" y="172961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 находят по формуле S = a·h, где a — выбранное основание, а h — высота к нему. Наклон боковых сторон на ответ не влияет.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112500" y="1729615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всегда измеряют перпендикулярно основанию. Именно она определяет площадь, а не длина наклонной стороны или угол между сторонами.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7125" y="297814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равно 12 см, а высота 4 см, площадь параллелограмма составляет 48 см². Это помогает быстро проверить вычисления.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 находят по формуле S = (a+b)·h/2. Здесь учитываются оба основания, поэтому формула выглядит как среднее значение оснований, умноженное на высоту.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основания, затем умножают на высоту и делят результат на два. Такой порядок действий удобно запомнить и применять без ошибок.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оснований 7 см и 11 см при высоте 4 см площадь равна 36 см². Это хороший пример проверки формулы на 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площадь сложных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фигуры удобно считать через разбиение или вычитание. В таблице собраны основные формулы, которые помогают выбрать подходящий способ.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зависит от вида фигуры, а удобный приём выбирают по её форме и данным задачи.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 разбиения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не перекрываются, их площади складывают. Это самый надёжный путь, когда фигура легко распадается на знакомые элементы.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разрез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мысленно ищут, на какие простые фигуры можно разделить сложный многоугольник. Чаще всего достаточно двух, трёх или четырёх частей.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Вычесть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фигуре есть вырез или лишний участок, удобнее взять внешнюю форму целиком и потом вычесть ненужную часть.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ход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отмечать линии разреза и подписывать размеры. Тогда решение становится наглядным и легче проверяется по шагам.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треугольники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диагональю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диагональ часто делит многоугольник на два треугольника. После этого для каждого треугольника отдельно находят основание и высоту.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важно подписать стороны, высоты и числа. Тогда сразу видно, откуда берётся каждый результат и как он входит в общий ответ.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двух треугольников вычисляют по одной и той же формуле, а затем складывают. Такой подход особенно удобен для фигур с клетчатой сеткой.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фигур с вырезом особенно важно сначала оценить внешнюю форму, а потом убрать лишнее. Такой ход сокращает вычисления и снижает риск ошибки.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действия помогают быстро найти площадь фигуры с вырезом.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площадь удобно считать по вершинам: достаточно знать координаты и выбрать подходящий способ из двух основных.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подхода особенно удобны для фигур на клетчатой бумаге.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8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«Площадь многоугольника»
</a:t>
            </a:r>
            <a:endParaRPr lang="en-US" sz="11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шнуровки опирается на две суммы произведений координат и позволяет быстро получить площадь без разбиения фигуры на части.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координат сравнивают между собой, чтобы найти площадь многоугольника.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шнуровки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координатном методе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площади по координатам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пример № 2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9656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сетке удобно сначала отметить вершины многоугольника и проверить, что они расположены по контуру в правильном порядке. Это помогает избежать ошибок при дальнейших вычислениях.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9656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координаты подставляются в формулу по очереди, без пропусков и перестановок. После умножений находят разность двух сумм и делят результат пополам, получая площадь.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64508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Полученный ответ полезно сравнить с подсчётом по клеткам: грубая оценка сразу показывает, выглядит ли площадь разумной для данной фигуры и масштаба рисунка.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правильного многоугольника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вспоминают, что правильный многоугольник имеет равные стороны и равные углы. Благодаря симметрии его удобно рассматривать как набор одинаковых треугольников.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формулу S = P·r/2, где P — периметр, а r — апофема. Она связывает весь контур фигуры с её внутренней высотой.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чисел получают площадь быстро и без лишних построений. Особенно удобно это для правильного шестиугольника, восьмиугольника и других симметричных фигур.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шестиугольника известны сторона и апофема, поэтому периметр равен 36 см, а площадь легко находится по формуле через половину произведения.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93,6 см²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из периметра и апофемы по формуле правильного многоугольника.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84817"/>
            <a:ext cx="4339200" cy="1384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вычисления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стандартных задач показывает, как работают основные формулы для простых многоугольников и как быстро проверять вычисления.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примера дают целые и легко проверяемые ответы, если правильно выбрать формулу и подставить высоту.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слайда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фигура: разбор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считают площади всех частей по отдельности, не забывая о правильной высоте и единицах измерения. Если части не перекрываются, результаты просто складывают.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сложную фигуру мысленно делят на несколько простых частей: прямоугольник, трапецию и треугольники. Так каждая часть получает свою понятную формулу площади.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вырез
</a:t>
            </a:r>
            <a:pPr algn="l" indent="0" marL="0">
              <a:lnSpc>
                <a:spcPct val="100000"/>
              </a:lnSpc>
              <a:buNone/>
            </a:pPr>
            <a:r>
              <a:rPr lang="en-US" sz="48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фигуры есть вырез или отверстие, его рассматривают как отдельную область. Сначала находят площадь внешней фигуры, потом вычитают лишнее.
</a:t>
            </a:r>
            <a:endParaRPr lang="en-US" sz="974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проверяют, не пропущена ли какая-то деталь, и записывают итоговую сумму. Такой порядок делает решение понятным и аккуратным.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46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высоты берут наклонную сторону. Это неверно: в формулах нужна именно перпендикулярная высота, иначе площадь получается завышенной или заниженной.
</a:t>
            </a:r>
            <a:endParaRPr lang="en-US" sz="1019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порядке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координатном методе нельзя нарушать порядок вершин. Если перечислить их не по контуру, формула даст неверный результат, даже при правильных вычислениях.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единиц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забывают квадратные единицы. Площадь нельзя записывать просто числом; нужно указывать см², м² или другие единицы площади.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Неудобное разбиение
</a:t>
            </a:r>
            <a:pPr algn="l" indent="0" marL="0">
              <a:lnSpc>
                <a:spcPct val="115000"/>
              </a:lnSpc>
              <a:buNone/>
            </a:pPr>
            <a:r>
              <a:rPr lang="en-US" sz="46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разбиении фигуры важно выбирать удобные линии. Слишком сложная схема запутывает решение и повышает риск арифметической ошибки при сложении частей.
</a:t>
            </a:r>
            <a:endParaRPr lang="en-US" sz="10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уверенно находить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 тебя есть несколько рабочих способов: формулы, разбиение, вычитание и координаты. Главное — выбрать подходящий метод, внимательно считать и всегда проверять ответ.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2026-07-27T06:06:43Z</dcterms:created>
  <dcterms:modified xsi:type="dcterms:W3CDTF">2026-07-27T06:06:43Z</dcterms:modified>
</cp:coreProperties>
</file>