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— сложный надземный орган растения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побег помогает растению жить, расти и цвести.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есть у деревьев, кустарников, трав и даже у маленьких комнатных растений. Они бывают очень разными, но устроены похожим образом. Стоит присмотреться — и зелёная «лесенка жизни» сразу станет заметной!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побег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000788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— основа побега. Он поддерживает листья, цветки и плоды, помогает растению тянуться вверх и не даёт зелёным частям лежать на земле.
</a:t>
            </a:r>
            <a:endParaRPr lang="en-US" sz="2092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333381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прикрепляются к стеблю и занимают удобное место для встречи со светом. Благодаря им растение может готовить себе пищу и расти быстрее.
</a:t>
            </a:r>
            <a:endParaRPr lang="en-US" sz="2092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5689884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находятся на верхушке и по бокам побега. Внутри них скрыты зачатки новых листьев, веточек или цветков, поэтому они очень важны для роста.
</a:t>
            </a:r>
            <a:endParaRPr lang="en-US" sz="2092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033299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
</a:t>
            </a:r>
            <a:pPr algn="l" indent="0" marL="0">
              <a:lnSpc>
                <a:spcPct val="100000"/>
              </a:lnSpc>
              <a:buNone/>
            </a:pPr>
            <a:r>
              <a:rPr lang="en-US" sz="2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— это места на стебле, где прикрепляются листья и почки. По ним легко понять, как устроен побег, если внимательно рассмотреть веточку.
</a:t>
            </a:r>
            <a:endParaRPr lang="en-US" sz="2185" dirty="0"/>
          </a:p>
        </p:txBody>
      </p:sp>
      <p:sp>
        <p:nvSpPr>
          <p:cNvPr id="15" name="Text 6"/>
          <p:cNvSpPr txBox="1"/>
          <p:nvPr/>
        </p:nvSpPr>
        <p:spPr>
          <a:xfrm>
            <a:off x="10470000" y="8347493"/>
            <a:ext cx="71346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Междоузлия
</a:t>
            </a:r>
            <a:pPr algn="l" indent="0" marL="0">
              <a:lnSpc>
                <a:spcPct val="100000"/>
              </a:lnSpc>
              <a:buNone/>
            </a:pPr>
            <a:r>
              <a:rPr lang="en-US" sz="2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узлами находятся междоузлия — участки стебля без листьев. Именно их длина помогает побегу быть коротким, длинным или очень вытянутым.
</a:t>
            </a:r>
            <a:endParaRPr lang="en-US" sz="209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125" y="3234319"/>
            <a:ext cx="711300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побег называют надземным органом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обычно находится над землёй, поэтому листья легко получают солнечный свет. Это особенно важно для питания растения и его роста.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землёй побег окружён свежим воздухом. Растению нужно дышать, а листья и другие зелёные части хорошо справляются с этой задачей.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побеге расположены листья, где растение делает себе пищу. Без удобного положения над землёй листья не смогли бы работать так хорошо.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цветки и плоды выше земли. Так они не мнутся, не ломаются и не лежат в сырости, как забытая веточка после дождя.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держит растение и проводит воду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служит прочной опорой для всего побега. Он удерживает листья, цветки и плоды так, чтобы растение стояло ровно и не сгибалось без нужды.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стеблю вода и минеральные вещества поднимаются от корня к листьям. Это похоже на маленькую зелёную дорогу, по которой растение получает всё необходимое.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пищи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питательные вещества, которые образуются в листьях, тоже движутся по стеблю. Так питание распределяется по всему растению, а не остаётся только в одном месте.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стебля растению было бы трудно тянуться к свету. Он помогает побегу расти прямо вверх и не превращаться в беспорядочную зелёную «путаницу».
</a:t>
            </a:r>
            <a:endParaRPr lang="en-US" sz="246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Ловцы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23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стараются расположиться так, чтобы поймать как можно больше солнечных лучей. Чем лучше освещены листья, тем активнее растение растёт и развивается.
</a:t>
            </a:r>
            <a:endParaRPr lang="en-US" sz="2321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листьях есть маленькие отверстия, через которые растение обменивается воздухом. Оно получает нужные газы и «дышит» незаметно для наших глаз.
</a:t>
            </a:r>
            <a:endParaRPr lang="en-US" sz="2469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листьях происходит фотосинтез — процесс, во время которого растение делает себе пищу на свету. Это его собственная зелёная «кухня».
</a:t>
            </a:r>
            <a:endParaRPr lang="en-US" sz="2658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побеге много здоровых листьев, растение чувствует себя лучше. Такие листья помогают ему расти быстрее, цвести и накапливать силы.
</a:t>
            </a:r>
            <a:endParaRPr lang="en-US" sz="2622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побеге ловят свет
</a:t>
            </a:r>
            <a:endParaRPr lang="en-US" sz="5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это будущие листья и веточки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почке уже спрятаны маленькие зачатки будущих листьев, стебельков или цветков. Пока они очень малы, но внутри идёт подготовка к росту.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теплее и света больше, почка начинает набухать. Это знак, что растение готово снова расти.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почка остаётся закрытой и защищённой. Она как будто ждёт подходящего момента, чтобы не пострадать от мороза и ветра.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побег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раскрывается, и из неё появляются маленькие листочки и стебелёк. Так начинается новый побег, который позже может дать боковые почки.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почки появляется новый побег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почка просыпается и превращается в новый побег весной.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83400" y="419100"/>
            <a:ext cx="14556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побег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053185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верхушки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удлиняется благодаря верхушке. Сначала он тянется вверх, а потом на нём появляются новые листья и боковые веточки.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5272576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растений побеги длинные, у других короткие. Это зависит от вида растения и от того, где ему удобнее расти.
</a:t>
            </a:r>
            <a:endParaRPr lang="en-US" sz="2700" dirty="0"/>
          </a:p>
        </p:txBody>
      </p:sp>
      <p:sp>
        <p:nvSpPr>
          <p:cNvPr id="12" name="Text 4"/>
          <p:cNvSpPr txBox="1"/>
          <p:nvPr/>
        </p:nvSpPr>
        <p:spPr>
          <a:xfrm>
            <a:off x="9497508" y="3589775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 твёрдые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трав побеги обычно мягкие и зелёные, а у деревьев со временем становятся твёрдыми и прочными, словно маленькие зелёные строительные балки.
</a:t>
            </a:r>
            <a:endParaRPr lang="en-US" sz="2700" dirty="0"/>
          </a:p>
        </p:txBody>
      </p:sp>
      <p:sp>
        <p:nvSpPr>
          <p:cNvPr id="13" name="Text 5"/>
          <p:cNvSpPr txBox="1"/>
          <p:nvPr/>
        </p:nvSpPr>
        <p:spPr>
          <a:xfrm>
            <a:off x="13722492" y="3588250"/>
            <a:ext cx="35178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побег растёт, растение получает больше света и места для листьев. Так ему легче готовить пищу и становиться сильнее.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веточка берёзы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побеги тонкие, гибкие и аккуратные. Они легко качаются на ветру и помогают дереву тянуться к свету. Если смотреть весной, на таких веточках особенно хорошо заметны маленькие листочки.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Роза и её защита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розы побеги не только красивые, но и колючие. Шипы помогают растению защищаться от тех, кто захочет его повредить. А ещё на таких побегах часто появляются яркие цветки.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есть длинные ползучие побеги-усы. Они тянутся по земле, укореняются и дают новые растения. Поэтому одна клубничная грядка может быстро превратиться в целую зелёную компанию.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бывают разными
</a:t>
            </a:r>
            <a:endParaRPr lang="en-US" sz="5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32197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34173" y="5169175"/>
            <a:ext cx="5376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7203575"/>
            <a:ext cx="537600" cy="61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помогают растению расселяться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3225450" y="28280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клубники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клубники длинные усы тянутся по земле, потом укореняются и дают новые кустики. Так одно растение постепенно создаёт целую ягодную компанию рядом с собой.
</a:t>
            </a:r>
            <a:endParaRPr lang="en-US" sz="2800" dirty="0"/>
          </a:p>
        </p:txBody>
      </p:sp>
      <p:sp>
        <p:nvSpPr>
          <p:cNvPr id="12" name="Text 3"/>
          <p:cNvSpPr txBox="1"/>
          <p:nvPr/>
        </p:nvSpPr>
        <p:spPr>
          <a:xfrm>
            <a:off x="3225450" y="47964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 малины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малины рядом с главным кустом вырастают молодые побеги. Со временем они крепнут, становятся самостоятельными и помогают растению занимать больше места на участке.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3225450" y="68443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зелёная семья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побеги помогают образовывать новые растения, получается настоящая зелёная семья. Это удобно: растения могут расселяться без долгих путешествий и быстро укрепляться на новом месте.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 цветение
</a:t>
            </a:r>
            <a:endParaRPr lang="en-US" sz="5000" dirty="0"/>
          </a:p>
        </p:txBody>
      </p:sp>
      <p:sp>
        <p:nvSpPr>
          <p:cNvPr id="10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0470100" y="3150860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побеге у многих растений закладываются и раскрываются цветки. Именно здесь растение готовит всё необходимое для следующего важного шага — образования плодов и семян.
</a:t>
            </a:r>
            <a:endParaRPr lang="en-US" sz="2511" dirty="0"/>
          </a:p>
        </p:txBody>
      </p:sp>
      <p:sp>
        <p:nvSpPr>
          <p:cNvPr id="12" name="Text 3"/>
          <p:cNvSpPr txBox="1"/>
          <p:nvPr/>
        </p:nvSpPr>
        <p:spPr>
          <a:xfrm>
            <a:off x="10470000" y="4652247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цветок попадает пыльца, начинается опыление. После этого цветок постепенно меняется, и его части готовятся превратиться в плод, который защитит семена.
</a:t>
            </a:r>
            <a:endParaRPr lang="en-US" sz="2511" dirty="0"/>
          </a:p>
        </p:txBody>
      </p:sp>
      <p:sp>
        <p:nvSpPr>
          <p:cNvPr id="13" name="Text 4"/>
          <p:cNvSpPr txBox="1"/>
          <p:nvPr/>
        </p:nvSpPr>
        <p:spPr>
          <a:xfrm>
            <a:off x="10470000" y="6144733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плодов
</a:t>
            </a:r>
            <a:pPr algn="l" indent="0" marL="0">
              <a:lnSpc>
                <a:spcPct val="100000"/>
              </a:lnSpc>
              <a:buNone/>
            </a:pPr>
            <a:r>
              <a:rPr lang="en-US" sz="2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помогают семенам созреть и уберегают их от повреждений. Благодаря этому новые растения получают хороший старт, а побег выполняет ещё и роль помощника в размножении.
</a:t>
            </a:r>
            <a:endParaRPr lang="en-US" sz="2326" dirty="0"/>
          </a:p>
        </p:txBody>
      </p:sp>
      <p:sp>
        <p:nvSpPr>
          <p:cNvPr id="14" name="Text 5"/>
          <p:cNvSpPr txBox="1"/>
          <p:nvPr/>
        </p:nvSpPr>
        <p:spPr>
          <a:xfrm>
            <a:off x="10470000" y="7637208"/>
            <a:ext cx="7134600" cy="13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у растения не было побега, ему было бы труднее цвести и образовывать семена. Значит, побег нужен не только для роста, но и для продолжения жизни вида.
</a:t>
            </a:r>
            <a:endParaRPr lang="en-US" sz="251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побегом в разные времена года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побега в течение года, от пробуждения почек до зимнего покоя.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побег защищён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0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почек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почки часто закрыты твёрдыми чешуйками. Они будто маленький панцирь, который бережёт нежные зачатки от холода, ветра и высыхания.
</a:t>
            </a:r>
            <a:endParaRPr lang="en-US" sz="2461" dirty="0"/>
          </a:p>
        </p:txBody>
      </p:sp>
      <p:sp>
        <p:nvSpPr>
          <p:cNvPr id="11" name="Text 3"/>
          <p:cNvSpPr txBox="1"/>
          <p:nvPr/>
        </p:nvSpPr>
        <p:spPr>
          <a:xfrm>
            <a:off x="1308350" y="51697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Волоски и кожица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побеги покрыты волосками или плотной кожицей. Такая защита помогает удерживать влагу и не даёт сильному солнцу и ветру слишком быстро сушить растение.
</a:t>
            </a:r>
            <a:endParaRPr lang="en-US" sz="2461" dirty="0"/>
          </a:p>
        </p:txBody>
      </p:sp>
      <p:sp>
        <p:nvSpPr>
          <p:cNvPr id="12" name="Text 4"/>
          <p:cNvSpPr txBox="1"/>
          <p:nvPr/>
        </p:nvSpPr>
        <p:spPr>
          <a:xfrm>
            <a:off x="1920850" y="6607196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и шипы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других растений на побегах есть колючки или шипы. Они защищают побег от животных, которые могли бы его сломать или съесть.
</a:t>
            </a:r>
            <a:endParaRPr lang="en-US" sz="2461" dirty="0"/>
          </a:p>
        </p:txBody>
      </p:sp>
      <p:sp>
        <p:nvSpPr>
          <p:cNvPr id="13" name="Text 5"/>
          <p:cNvSpPr txBox="1"/>
          <p:nvPr/>
        </p:nvSpPr>
        <p:spPr>
          <a:xfrm>
            <a:off x="2520825" y="8044599"/>
            <a:ext cx="8740800" cy="12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части особенно важны в холодное время года. Они помогают побегу пережить мороз, а весной снова начать рост, как будто он говорит: «Я ещё не закончил!»
</a:t>
            </a:r>
            <a:endParaRPr lang="en-US" sz="24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побеге своими глазами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Лесенка из узлов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на стебель, можно заметить узлы и междоузлия. Узлы похожи на маленькие станции, где прикрепляются листья и почки, а промежутки между ними делают побег длиннее и заметнее.
</a:t>
            </a:r>
            <a:endParaRPr lang="en-US" sz="1802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90000"/>
              </a:lnSpc>
              <a:buNone/>
            </a:pPr>
            <a:r>
              <a:rPr lang="en-US" sz="2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старой веточке часто видны следы от опавших листьев. Они напоминают маленькие метки памяти: здесь растение уже носило зелёную «одежду», а потом подготовилось к новому росту.
</a:t>
            </a:r>
            <a:endParaRPr lang="en-US" sz="2004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сюрпризы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побеге можно увидеть почки, листья и иногда цветки. Если присмотреться, становится ясно, что это не просто палочка или ветка, а целый живой механизм с множеством деталей.
</a:t>
            </a:r>
            <a:endParaRPr lang="en-US" sz="2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527" y="240032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зелёный
</a:t>
            </a:r>
            <a:pPr algn="l" indent="0" marL="0">
              <a:lnSpc>
                <a:spcPct val="100000"/>
              </a:lnSpc>
              <a:buNone/>
            </a:pPr>
            <a:r>
              <a:rPr lang="en-US" sz="2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Травянистый побег обычно мягкий, сочный и зелёный. Такой побег есть у тюльпана, одуванчика и многих огородных растений, которые быстро растут и не становятся твёрдыми.
</a:t>
            </a:r>
            <a:endParaRPr lang="en-US" sz="2250" dirty="0"/>
          </a:p>
        </p:txBody>
      </p:sp>
      <p:sp>
        <p:nvSpPr>
          <p:cNvPr id="8" name="Text 1"/>
          <p:cNvSpPr txBox="1"/>
          <p:nvPr/>
        </p:nvSpPr>
        <p:spPr>
          <a:xfrm>
            <a:off x="805527" y="60794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побеги удобны для быстрого роста, а древесные помогают растению жить много лет. У каждого вида есть свой удобный способ быть сильным и не сломаться.
</a:t>
            </a:r>
            <a:endParaRPr lang="en-US" sz="2346" dirty="0"/>
          </a:p>
        </p:txBody>
      </p:sp>
      <p:sp>
        <p:nvSpPr>
          <p:cNvPr id="9" name="Text 2"/>
          <p:cNvSpPr txBox="1"/>
          <p:nvPr/>
        </p:nvSpPr>
        <p:spPr>
          <a:xfrm>
            <a:off x="2252375" y="4239900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и прочный
</a:t>
            </a:r>
            <a:pPr algn="l" indent="0" marL="0">
              <a:lnSpc>
                <a:spcPct val="100000"/>
              </a:lnSpc>
              <a:buNone/>
            </a:pPr>
            <a:r>
              <a:rPr lang="en-US" sz="2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Древесный побег с возрастом становится твёрдым и крепким. Он есть у яблони, берёзы и дуба, а его задача — долго удерживать крону и защищать растение.
</a:t>
            </a:r>
            <a:endParaRPr lang="en-US" sz="2382" dirty="0"/>
          </a:p>
        </p:txBody>
      </p:sp>
      <p:sp>
        <p:nvSpPr>
          <p:cNvPr id="10" name="Text 3"/>
          <p:cNvSpPr txBox="1"/>
          <p:nvPr/>
        </p:nvSpPr>
        <p:spPr>
          <a:xfrm>
            <a:off x="2252375" y="7919075"/>
            <a:ext cx="61809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побеги выглядят по-разному, их работа похожа: они помогают растению расти, получать свет и создавать новые листья, цветки и плоды.
</a:t>
            </a:r>
            <a:endParaRPr lang="en-US" sz="2658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Травянистый и древесный побег
</a:t>
            </a:r>
            <a:endParaRPr lang="en-US" sz="5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древесный побег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строения древесного побега: от защитных слоёв до превращения в ветвь.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этих трёх частей растению было бы трудно получать свет, строить пищу и расти. Побег работает как маленькая зелёная мастерская.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побега — стебель, листья и почки.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«Побег — сложный надземный орган растения»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на тарелке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едят молодые побеги некоторых растений, например спаржи. На кухне они становятся вкусным и полезным блюдом, а на грядке вырастают из маленьких зелёных ростков.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саду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парках побеги помогают растениям выглядеть пышно и нарядно. Весной на веточках раскрываются листья, летом крона становится густой, и вокруг сразу веселее.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нужны не только природе, но и человеку. Из них вырастают цветы, плоды и зелёные листья, которыми мы любуемся, выращивая растения дома, в саду и на клумбе.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 жизнь человека
</a:t>
            </a:r>
            <a:endParaRPr lang="en-US" sz="5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— зелёный помощник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— это не просто веточка, а важный надземный орган. Он помогает растению тянуться к свету, расти, цвести и давать плоды, а значит — жить полной зелёной жизнью.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2026-05-26T04:23:55Z</dcterms:created>
  <dcterms:modified xsi:type="dcterms:W3CDTF">2026-05-26T04:23:55Z</dcterms:modified>
</cp:coreProperties>
</file>