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чтение: первые шаги к большой дружбе с книгой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сами, радуемся сюжету и открываем новые книжные миры.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первом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ребёнок только начинает уверенно читать слова и короткие тексты. Небольшие книги с крупным шрифтом и картинками помогают закрепить навыки, расширить словарный запас и понять смысл без подсказки на каждом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самостоятельным чтением у первоклассника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Самостоятельным считается чтение короткого текста без подсказки в каждом слове. Ребёнок старается справляться сам, даже если читает медленно и иногда делает паузу, чтобы подумать.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сказки, маленькие рассказы, стихи, загадки, комиксы и подписи к картинкам. Главное, чтобы текст был коротким, понятным и не пугал длинными трудными словами.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успеха просты: ребёнок понимает сюжет, может назвать героя и ответить на один-два вопроса. Значит, книга не просто прочитана, а действительно понята.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близка, читать хочется больше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первоклассник охотно берёт книгу о животных, школе, игре или приключении. Такие темы сразу вызывают интерес. Читать становится легче, потому что сюжет кажется знакомым и дружелюбным.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персонаж или герой, который чем-то похож на ребёнка, быстро привлекает внимание. Яркие картинки и узнаваемые ситуации помогают дольше удерживать интерес и не бояться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путь маленького самостоятельного читателя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превратить чтение в привычное и понятное дело.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1" y="1696931"/>
            <a:ext cx="3286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для первого самостоятельного чтения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должны быть хорошо видны, чтобы ребёнок не уставал и не терял строку. Так читать спокойнее, а страницы не превращаются в лес из маленьких букв.
</a:t>
            </a:r>
            <a:endParaRPr lang="en-US" sz="1264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тексты, где мысли выражены просто и недлинно. Короткие предложения легче прочитать, понять и удержать в памяти, особенно когда чтение только начинается.
</a:t>
            </a:r>
            <a:endParaRPr lang="en-US" sz="1103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книге много знакомых слов, ребёнок быстрее включается в чтение. Ему проще следить за сюжетом, а не за каждым трудным словом по отдельности.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подсказывают смысл и поддерживают интерес к истории. Если на странице есть изображение, ребёнку легче догадаться, о чём идёт речь, и не потерять уверенность.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короткие главы
</a:t>
            </a:r>
            <a:pPr algn="l" indent="0" marL="0">
              <a:lnSpc>
                <a:spcPct val="100000"/>
              </a:lnSpc>
              <a:buNone/>
            </a:pPr>
            <a:r>
              <a:rPr lang="en-US" sz="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небольшие части текста создают чувство успеха. Ребёнок быстрее дочитывает страницу до конца и с большей охотой берёт книгу снова.
</a:t>
            </a:r>
            <a:endParaRPr lang="en-US" sz="11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читать дома, чтобы было спокойно и удобно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выбрать тихий уголок, где не мешает телевизор, разговоры и лишний шум. Когда рядом есть стол, стул и светлая лампа, ребёнку легче сосредоточиться и не отвлекаться.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помогает читать без спешки и напряжения. Пусть это будет привычный уголок, где книга, свет и спокойствие работают вместе, как настоящая команда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помогает читать без спешки и напряжения. Пусть это будет привычный уголок, где книга, свет и спокойствие работают вместе, как настоящая команда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каждый день помогает привыкать к буквам, словам и предложениям лучше, чем редкие длинные занятия.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ежедневного чтения достаточно, чтобы постепенно укреплять навык и читать увереннее.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и общая педагогическая рекомендация по формированию привычки чтения.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прочитанное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подсказывает, о чём будет история, а картинки помогают представить героев и события. Перед чтением это как маленькая карта, по которой легче идти по тексту.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имена героев работают как знакомые ориентиры. Ребёнок быстрее узнаёт их на странице и меньше путается, когда история становится длиннее.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назвать главного героя, место действия и одно событие. Такие простые ответы помогают проверить, понял ли ребёнок основную мысль текста.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попросить сказать, что особенно понравилось, чтение становится личным и живым. Тогда книга не просто прочитана, а действительно оставила след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трудное слово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прочитать слово по слогам. Если не получается, посмотри на картинку или соседние слова: иногда подсказка прячется совсем рядом, как будто играет в прятки.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всё ещё упрямится, попроси помощь взрослого или загляни в детский словарь. Это не поражение, а умный способ продолжить чтение и не застрять на одном 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поступить, если текст пока слишком трудный
</a:t>
            </a:r>
            <a:pPr algn="l" indent="0" marL="0">
              <a:lnSpc>
                <a:spcPct val="8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первоклассника: остановиться, упростить чтение, опереться на картинку, при необходимости попросить помощь и выбрать более удобную книгу.
</a:t>
            </a:r>
            <a:endParaRPr lang="en-US" sz="2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51915"/>
            <a:ext cx="469800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51815"/>
            <a:ext cx="469800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лучше всего подходят для старта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понятные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первого шага лучше выбирать небольшие тексты с короткими предложениями и знакомыми словами. Ребёнок быстрее дочитывает страницу до конца и не теряет интерес на середине.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повторениями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повторяются, помогают читать увереннее и узнавать слова почти с первого взгляда. Такой текст звучит привычно, а значит, не пугает и даёт ощущение успеха.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юмором и героями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персонажи, добрые шутки и простые приключения делают чтение живым. Когда история вызывает улыбку, ребёнок охотнее берёт следующую книгу, будто зовёт её на прогулку.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 и сказках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про животных, сказочных героев и понятные детские ситуации особенно близки первоклассникам. В них легко представить сюжет, поэтому читать становится проще и приятнее.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самому себе помогает учиться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тихо или шёпотом, он лучше слышит себя и замечает, где слово было прочитано неверно. Это помогает не спешить и спокойнее двигаться по строке.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поддерживает уверенность: ребёнок сам справляется с текстом и видит свой успех сразу. Постепенно чтение становится смелее, а книга — менее пугающей.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поддерживает уверенность: ребёнок сам справляется с текстом и видит свой успех сразу. Постепенно чтение становится смелее, а книга — менее пугающей.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в памяти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хочется, можно нарисовать любимый эпизод или произнести одно предложение о книге. Маленький отклик укрепляет память и делает чтение тёплым, как дружеское воспоминание.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книги достаточно назвать главного героя и одно событие. Такой короткий ответ помогает удержать сюжет в голове и понять, что история действительно была прочитана.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сказать, что понравилось больше всего: смешной момент, добрый поступок или красивая картинка. Тогда чтение превращается не в проверку, а в личный разговор с книгой.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привычка читать каждый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короткий ритуал: напоминание, книга, 10 минут чтения, маленькая награда и выбор следующего текста.
</a:t>
            </a:r>
            <a:endParaRPr lang="en-US" sz="2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помогают первокласснику читать самостоятельно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подбирает книгу по возрасту и интересам ребёнка: с крупным шрифтом, короткими главами и понятными словами. Тогда чтение не превращается в борьбу с буквами.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торопить и не перебивать. Лучше дать ребёнку время подумать, дочитать строку и самому заметить знакомое слово или подсказку в картинке.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короткие вопросы о героях, месте действия и самом важном событии. Они помогают понять текст, но не утомляют длинным разбором каждой страницы.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за старание поддерживает желание читать дальше. Сравнения с другими детьми и строгие проверки лучше оставить: книга должна оставаться спокойной и приятной спутницей.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читать вместе с друзьями тоже интересно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кружок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дети садятся в круг и показывают друг другу любимого героя. Кто-то пересказывает смешной момент, кто-то советует следующую книгу, и привычная история вдруг становится общей игрой.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сказками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приносит сказку про лес, другой — рассказ о смелом котёнке. Они меняются книгами и спорят только об одном: какую историю читать первой. Так чтение начинает напоминать маленькое приключение.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самостоятельное чтение уже получается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сам берёт книгу и дочитывает короткий текст до конца. Это значит, что он умеет удерживать внимание и не боится дойти до финальной страницы.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быстрее узнаёт знакомые слова и может рассказать, о чём была история. Даже короткий пересказ показывает: смысл текста понятен, а не просто прочитан вслух.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книги хочется взять следующую, чтение уже становится привычкой. Появляется интерес, а вместе с ним — спокойная уверенность, что книга по силам.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маленьким читательским победам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одну короткую книгу или даже небольшой рассказ до конца, не спеша и с перерывами, если они нужны.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по 10 минут несколько дней подряд, чтобы буквы и слова встречались часто и переставали казаться такими серьёзными.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новое слово, рассказать о любимом герое и выбрать следующую книгу — уже чуть смелее и с заметным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чтение открывает дверь в мир книг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сам, он понемногу становится внимательнее, увереннее и ближе к книге. Начинается всё с коротких текстов, а дальше открываются новые истории и маленькие победы.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2026-05-24T02:45:15Z</dcterms:created>
  <dcterms:modified xsi:type="dcterms:W3CDTF">2026-05-24T02:45:15Z</dcterms:modified>
</cp:coreProperties>
</file>