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98" y="328275"/>
            <a:ext cx="4089805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страны и культуры: английский язык как ключ к межкультурному общению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открывает путь к путешествиям, учебе и диалогу между культурами.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разговор о странах и культурах важен на уроке английского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людям из разных стран понимать друг друга, но смысл общения зависит и от культуры. На уроке мы учимся говорить точнее, вежливее и увереннее, развивая лексику по темам travel, customs, traditions, communication, respect и stereotypes.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система ценностей, норм и повседневных привычек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797273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Шире, чем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включает не только праздники и еду, но и язык, правила поведения, семейные роли, музыку и способы общения, которые формируют повседневную жизнь общества.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4004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 — 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Уважение, свобода, гостеприимство и трудолюбие считаются важными почти везде, однако каждая страна выражает эти ценности через собственные привычки, нормы и ритуалы.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003544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особенно заметны в том, как люди здороваются, благодарят, обращаются к старшим и выбирают степень формальности в разговоре.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3606677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общественных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транспорте, школе, магазине или ресторане ожидаются разные модели поведения: где-то ценят сдержанность, а где-то — открытость и активный контакт.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975425" y="42098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зеркало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фразы на английском могут звучать по-разному в зависимости от ситуации, статуса собеседника и местных представлений о вежливости.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as a global language and a carrier of culture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международного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соединяет людей из Европы, Азии, Африки, Америки и Австралии в учебе, науке, бизнесе и цифровой среде, где важно быстро находить общий смысл.
</a:t>
            </a:r>
            <a:endParaRPr lang="en-US" sz="1179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реалии в 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сохраняются отсылки к британским и американским традициям, школьной жизни, праздникам и повседневным привычкам, которые помогают понять саму культуру носителей.
</a:t>
            </a:r>
            <a:endParaRPr lang="en-US" sz="1175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обмены и онлайн-проекты делают английский практическим инструментом: он помогает задавать вопросы, уточнять детали и избегать лишних недоразумений.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английского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Носители языка живут в разных странах, поэтому акцент, словарь и стиль общения меняются; это показывает, что английский — живой и многоголосый язык.
</a:t>
            </a:r>
            <a:endParaRPr lang="en-US" sz="11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культурный опыт влияет на общение: сравнение привычек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только различия в поведении, но и разные ожидания от вежливого разговора и личной дистанции.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английские слова не гарантируют одинакового поведения: культурный контекст меняет нормы общения и реакции собеседников.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сопоставление культурных норм; шкала 1–5 условная, для наглядности.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разных странах: школа, дом, досуг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распорядок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странах школьный день строится вокруг строгого расписания и дисциплины, в других больше внимания уделяется обсуждению, самостоятельности и проектной работе.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может восприниматься как строгий наставник или как партнёр по обучению; это влияет на вопросы, комментарии, форму обращения и готовность спорить.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уклад тоже различается: где-то дети рано помогают по дому, а где-то больше времени уделяют занятиям, кружкам и самостоятельному планированию дня.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может проходить в спорте, встречах с друзьями, онлайн-общении или семейных делах; культурная среда определяет, что считается нормальным отдыхом.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daily routine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commute, homework, after-school activities, chores и weekend plans помогают точно описывать повседневную жизнь и сравнивать разные модели взросления.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Межкультурный обмен: от контакта к новым формам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путешествия, учеба и онлайн-общение меняют культурный опыт.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 в англоязычных странах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7800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связано с семейным собранием, религиозной традицией и домашним уютом; его узнают по ёлке, открыткам, венкам, подаркам и праздничному ужину.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38311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Хэллоуин отражает старые обряды и современную массовую культуру: тыквы, костюмы, маски, trick-or-treat и ярко оформленные улицы создают узнаваемую атмосферу.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298619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благодарения особенно важен в США и Канаде; он объединяет семейный стол, выражение признательности и блюда, ставшие частью национальной памяти.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58927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St. Patrick’s Day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святого Патрика показывает ирландское наследие через зелёный цвет, символы удачи, музыку, шествия и уважение к историческим корням.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923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в англоязычных странах отмечают по-разному, но везде он связан с надеждами, поздравлениями, семейными встречами и обновлением личных планов.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культурных норм в странах англоязычного мира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 общие черты и различия в повседневном общении.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общения похожи, но степень формальности, прямота речи и отношение ко времени заметно меняются.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 культурологических материалов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музыка и кино как язык культуры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фильмы, театр и литература передают национальные особенности через темы, образы, юмор и интонации, которые не всегда видны в обычном разговоре.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популярной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 американская массовая культура формируют лексику, произношение и устойчивые выражения, особенно когда подростки смотрят сериалы, слушают песни и общаются онлайн.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 книг, международные фестивали и школьные постановки помогают обсуждать произведения на английском языке и видеть, как культура путешествует между странами.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потенциал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фильма, песни или спектакля развивает критическое мышление: ученик учится замечать стиль, подтекст, юмор и связь текста с историческим контекстом.
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культурные контакты в XXI веке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меняют повседневное общение подростков, расширяя доступ к английскому языку и реальным культурным практикам.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цифровая и международная среда, тем чаще возникает межкультурный контакт и тем важнее критически оценивать источники.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обобщения темы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и предубеждения в межкультурном общении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 создаёт удобную, но неполную картину страны или народа. Он игнорирует различия между людьми, хотя в любом обществе есть разные характеры, взгляды и жизненные пути.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речь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Предубеждение незаметно меняет выбор слов, тон и оценки. Из-за него собеседника могут заранее счесть грубым, холодным или недоброжелательным, даже если причина лишь в культурной норме.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недопонимания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опирается на готовые ярлыки, он хуже замечает контекст и неверно интерпретирует поведение. Это мешает сотрудничеству, особенно в учебе, переписке и совместных проектах.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фактов, сравнение источников и вопрос о том, кому выгодно утверждение, помогают отделять реальность от штампов. Такой подход особенно важен при чтении текстов на английском языке.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личными историями, новостями, интервью и школьными материалами показывает культуру многогранно. Чем больше реальных примеров, тем слабее влияние предубеждений и сильнее готовность к диалогу.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 межкультурной среде: школа, обмены, онлайн-общение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переписка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на английском важно учитывать тон и уместность сокращений. Нейтральная вежливая форма помогает избежать впечатления резкости, особенно если собеседники пока плохо знают друг друга.
</a:t>
            </a:r>
            <a:endParaRPr lang="en-US" sz="1139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Видеочаты и 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онлайн-уроков и международных проектов различия заметны в манере говорить, паузах и реакции на шутки. Умение переспрашивать спокойно делает общение точнее и увереннее.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школьных обменах подростки быстро сталкиваются с иными правилами поведения, режимом дня и невербальными сигналами. Наблюдательность и уважение к чужим привычкам облегчают адаптацию.
</a:t>
            </a:r>
            <a:endParaRPr lang="en-US" sz="1139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сокращений, эмодзи, сетевого этикета и культурных намёков особенно важно в международной среде. Один и тот же символ может восприниматься по-разному в разных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уважительно и понятно на английском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безопасного и вежливого межкультурного диалога в учебе, переписке и личном общении.
</a:t>
            </a:r>
            <a:endParaRPr lang="en-US" sz="10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471499"/>
            <a:ext cx="3856200" cy="16842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адаптироваться в новой стране: языковые и бытовые навыки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что успешная адаптация зависит от языка, повседневных ориентиров и понимания местных социальных правил.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Языковой запас важен, но без понимания распорядка, норм вежливости и бытовых правил адаптация идёт медленнее.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на основе материалов по межкультурному общению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многоязычные общества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меняет школы, районы и рабочие коллективы, делая общество более разнообразным. В одном городе рядом существуют разные языки, привычки, семейные традиции и способы общения.
</a:t>
            </a:r>
            <a:endParaRPr lang="en-US" sz="974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культурные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Приезжающие люди приносят кухни, праздники, религиозные практики и семейные формы поддержки. Благодаря этому повседневная жизнь становится богаче, а культурный обмен — заметнее.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мост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многоязычной среде английский часто помогает людям понимать друг друга, если родные языки различаются. Он становится практическим инструментом учебы, работы и повседневного взаимодействия.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интеграции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интеграция требует доступа к образованию, понятной информации и уважения прав человека. Когда новоприбывшие могут сохранять свою идентичность, адаптация проходит спокойнее и устойчивее.
</a:t>
            </a:r>
            <a:endParaRPr lang="en-US" sz="970" dirty="0"/>
          </a:p>
        </p:txBody>
      </p:sp>
      <p:sp>
        <p:nvSpPr>
          <p:cNvPr id="15" name="Text 6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обогащение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Многоязычное общество работает лучше, если его участники готовы учиться друг у друга. Тогда разнообразие не разделяет людей, а расширяет их кругозор и социальный опыт.
</a:t>
            </a:r>
            <a:endParaRPr lang="en-US" sz="9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людей разных культур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 в обычаях, люди по всему миру стремятся к поддержке, развитию и безопасности.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 создают основу для сотрудничества и помогают строить понятный диалог на английском языке.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материалам темы «Через страны и культуры»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 его сохранение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музеи и исторические места сохраняют следы прошлого, по которым можно понять развитие общества. Они связывают современного человека с историей, а не дают ей исчезнуть.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песни, легенды, ремёсла и праздники передают не только знания, но и образ мышления. Через них сохраняются интонация, символы и ценности, важные для поколения.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ЮНЕСКО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включает в списки объекты материального и нематериального наследия, подчёркивая их мировую ценность. Такая защита помогает привлечь внимание к сохранению редких традиций и памятников.
</a:t>
            </a:r>
            <a:endParaRPr lang="en-US" sz="1120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утраты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язык, диалект или обряд, вместе с ними уходит уникальный взгляд на мир. Полностью восстановить потерянный культурный опыт уже невозможно, даже при хорошем описании.
</a:t>
            </a:r>
            <a:endParaRPr lang="en-US" sz="12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межкультурного мира и роль школьника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делают новости, курсы и культурные проекты на английском языке доступными почти мгновенно. Это расширяет кругозор и позволяет учиться у людей из разных стран.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онлайне важны точность формулировок, вежливость и умение избегать двусмысленности. Школьнику нужно учитывать, что переписка часто воспринимается иначе, чем устная речь.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полезно проверять источники, сравнивать мнения и распознавать манипуляции. Без этого легко принять красивую картинку за реальную картину другой культуры.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различиям начинается с повседневных действий: корректного вопроса, аккуратного комментария и готовности слушать. Именно такие навыки делают международное общение по-настоящему продуктивным.
</a:t>
            </a:r>
            <a:endParaRPr lang="en-US" sz="11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богаче через разнообразие культур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отличаются языком и обычаями, но людей объединяют общие ценности и стремление к пониманию. Английский помогает учиться, общаться и уверенно участвовать в глобальном мире.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2026-05-31T15:31:12Z</dcterms:created>
  <dcterms:modified xsi:type="dcterms:W3CDTF">2026-05-31T15:31:12Z</dcterms:modified>
</cp:coreProperties>
</file>