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Будем вежливы: слова, которые делают день добрее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помогают дружить, учиться и мирно решать споры.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вежливость нужна каждый день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проявляется не только в словах, но и в тоне, взгляде и умении слушать. Она помогает спокойно договариваться, отвечать по очереди и делать общение приятным для всех вокруг.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быть вежливым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доброжелательно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человек не кричит и не грубит. Он выбирает спокойные слова, обращается по имени и старается, чтобы рядом с ним другим было легко и спокойно.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Уважать собеседника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умеет слушать, не перебивает и не смеётся над ошибками. Такое отношение показывает, что чужие мысли и чувства для него действительно важны.
</a:t>
            </a:r>
            <a:endParaRPr lang="en-US" sz="1014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хорошие поступки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заметна, когда человек благодарит за помощь, просит аккуратно и извиняется за неловкость. Эти простые слова делают общение понятным и добрым.
</a:t>
            </a:r>
            <a:endParaRPr lang="en-US" sz="1014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Следить за поведением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видна не только в речи, но и в жестах, мимике, позе. Спокойный взгляд и приветливое лицо помогают показать уважение без лишних слов.
</a:t>
            </a:r>
            <a:endParaRPr lang="en-US" sz="101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— первый шаг к доброму разговору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568219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подойдут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говорят «доброе утро», днём — «добрый день», а с друзьями можно сказать просто «привет». Главное — выбрать слово, которое уместно в этой ситуации.
</a:t>
            </a:r>
            <a:endParaRPr lang="en-US" sz="1248" dirty="0"/>
          </a:p>
        </p:txBody>
      </p:sp>
      <p:sp>
        <p:nvSpPr>
          <p:cNvPr id="11" name="Text 3"/>
          <p:cNvSpPr txBox="1"/>
          <p:nvPr/>
        </p:nvSpPr>
        <p:spPr>
          <a:xfrm>
            <a:off x="4686381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важны улыбка и голос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короткое приветствие звучит теплее, если сказать его с улыбкой и спокойным голосом. Тогда встреча кажется радостной, даже если на улице дождь и лужи.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8045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с первых секунд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показывает: я заметил тебя, я готов разговаривать и не собираюсь начинать с ссоры. Это маленький, но очень важный знак уважения.
</a:t>
            </a:r>
            <a:endParaRPr lang="en-US" sz="1111" dirty="0"/>
          </a:p>
        </p:txBody>
      </p:sp>
      <p:sp>
        <p:nvSpPr>
          <p:cNvPr id="13" name="Text 5"/>
          <p:cNvSpPr txBox="1"/>
          <p:nvPr/>
        </p:nvSpPr>
        <p:spPr>
          <a:xfrm>
            <a:off x="4500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встреча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открывает разговор и показывает, что человек настроен дружелюбно. Слова «здравствуйте», «добрый день» или «привет» помогают начать общение спокойно и без неловкости.
</a:t>
            </a:r>
            <a:endParaRPr lang="en-US" sz="111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450025" y="449800"/>
            <a:ext cx="36531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просьбы помогают не звучать грубо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Добавить обращение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просьба обычно начинается с обращения: к маме, учителю, другу или продавцу. Когда человек понимает, к кому обращаются, просьба звучит яснее и вежливее.
</a:t>
            </a:r>
            <a:endParaRPr lang="en-US" sz="997" dirty="0"/>
          </a:p>
        </p:txBody>
      </p:sp>
      <p:sp>
        <p:nvSpPr>
          <p:cNvPr id="9" name="Text 3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забыть про «пожалуйста»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«пожалуйста» умеет творить чудеса. Оно превращает обычную фразу в добрую просьбу и показывает, что говорящий уважает собеседника и его время.
</a:t>
            </a:r>
            <a:endParaRPr lang="en-US" sz="997" dirty="0"/>
          </a:p>
        </p:txBody>
      </p:sp>
      <p:sp>
        <p:nvSpPr>
          <p:cNvPr id="10" name="Text 4"/>
          <p:cNvSpPr txBox="1"/>
          <p:nvPr/>
        </p:nvSpPr>
        <p:spPr>
          <a:xfrm>
            <a:off x="810775" y="173665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мягко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о чём-то попросить, стоит выбрать вежливые слова: «пожалуйста», «будьте добры», «можно ли». Они помогают звучать спокойно и дружелюбно, а не резко.
</a:t>
            </a:r>
            <a:endParaRPr lang="en-US" sz="99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580032"/>
            <a:ext cx="449100" cy="449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16495"/>
            <a:ext cx="449100" cy="449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52959"/>
            <a:ext cx="449100" cy="449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089402"/>
            <a:ext cx="449100" cy="4491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 — маленькое слово с большой силой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Поблагодарить за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тебе помогли поднять тетрадь, открыть дверь или объяснить задание, слово «спасибо» показывает, что помощь замечена и очень ценна.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Сказать спасибо за подарок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Подарок радует ещё больше, когда его принимают с благодарностью. Так человек чувствует, что его внимание и забота действительно понравились.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добрые дела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 нужна не только за большие поступки. Иногда достаточно сказать «большое спасибо» за мелочь, и настроение у обоих становится лучше.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слова в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«благодарю» и «мне очень приятно» звучат особенно тепло. Они помогают ответить не сухо, а по-настоящему по-доброму и с уважением.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Извинение помогает исправить ошибку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50025" y="1769575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Признать неловкость
</a:t>
            </a:r>
            <a:pPr algn="l" indent="0" marL="0">
              <a:lnSpc>
                <a:spcPct val="115000"/>
              </a:lnSpc>
              <a:buNone/>
            </a:pPr>
            <a:r>
              <a:rPr lang="en-US" sz="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случайно толкнул, перебил или сказал лишнее, важно спокойно признать ошибку. Слова «извините» или «прости» помогают начать исправление.
</a:t>
            </a:r>
            <a:endParaRPr lang="en-US" sz="1164" dirty="0"/>
          </a:p>
        </p:txBody>
      </p:sp>
      <p:sp>
        <p:nvSpPr>
          <p:cNvPr id="10" name="Text 3"/>
          <p:cNvSpPr txBox="1"/>
          <p:nvPr/>
        </p:nvSpPr>
        <p:spPr>
          <a:xfrm>
            <a:off x="450025" y="2772468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Снять обиду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Извинение показывает, что человеку не всё равно, как почувствовал себя другой. Это помогает убрать напряжение и сделать первый шаг к примирению.
</a:t>
            </a:r>
            <a:endParaRPr lang="en-US" sz="1286" dirty="0"/>
          </a:p>
        </p:txBody>
      </p:sp>
      <p:sp>
        <p:nvSpPr>
          <p:cNvPr id="11" name="Text 4"/>
          <p:cNvSpPr txBox="1"/>
          <p:nvPr/>
        </p:nvSpPr>
        <p:spPr>
          <a:xfrm>
            <a:off x="450025" y="3775360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Вернуться к миру
</a:t>
            </a:r>
            <a:pPr algn="l" indent="0" marL="0">
              <a:lnSpc>
                <a:spcPct val="115000"/>
              </a:lnSpc>
              <a:buNone/>
            </a:pPr>
            <a:r>
              <a:rPr lang="en-US" sz="7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искреннего «мне жаль» легче снова разговаривать спокойно. Иногда одна короткая фраза может остановить ссору быстрее, чем длинные объяснения.
</a:t>
            </a:r>
            <a:endParaRPr lang="en-US" sz="114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вежливо начать разговор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вежливого начала беседы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слушать, не перебивая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8648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на говорящего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говорит, вежливый слушатель смотрит на него и не отвлекается. Так видно, что рассказ важен и его хочется услышать до конца.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74427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Дождаться своей очереди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Перебивать невежливо, даже если ответ уже придумался. Лучше подождать, пока собеседник закончит мысль, а потом спокойно сказать своё.
</a:t>
            </a:r>
            <a:endParaRPr lang="en-US" sz="1092" dirty="0"/>
          </a:p>
        </p:txBody>
      </p:sp>
      <p:sp>
        <p:nvSpPr>
          <p:cNvPr id="12" name="Text 4"/>
          <p:cNvSpPr txBox="1"/>
          <p:nvPr/>
        </p:nvSpPr>
        <p:spPr>
          <a:xfrm>
            <a:off x="4762369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отвлекаться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Игрушки, телефон и посторонние дела мешают слушать. Если убрать лишнее и сосредоточиться, разговор станет понятнее, а ошибки будут случаться реже.
</a:t>
            </a:r>
            <a:endParaRPr lang="en-US" sz="1037" dirty="0"/>
          </a:p>
        </p:txBody>
      </p:sp>
      <p:sp>
        <p:nvSpPr>
          <p:cNvPr id="13" name="Text 5"/>
          <p:cNvSpPr txBox="1"/>
          <p:nvPr/>
        </p:nvSpPr>
        <p:spPr>
          <a:xfrm>
            <a:off x="685030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Относиться с уважением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Смеяться над ошибками или скучать во время чужого рассказа обидно. Вежливый слушатель показывает уважение вниманием, терпением и спокойным лицом.
</a:t>
            </a:r>
            <a:endParaRPr lang="en-US" sz="103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в школе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Перемена без толчков
</a:t>
            </a:r>
            <a:pPr algn="l" indent="0" marL="0">
              <a:lnSpc>
                <a:spcPct val="115000"/>
              </a:lnSpc>
              <a:buNone/>
            </a:pPr>
            <a:r>
              <a:rPr lang="en-US" sz="2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Петя спешил к другу и чуть не задел одноклассника. Он сразу сказал: «Извини, пожалуйста, можно пройти?» — и коридор будто стал шире. Ребята улыбнулись, а пробка из школьных рюкзаков быстро исчезла.
</a:t>
            </a:r>
            <a:endParaRPr lang="en-US" sz="855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у доски
</a:t>
            </a:r>
            <a:pPr algn="l" indent="0" marL="0">
              <a:lnSpc>
                <a:spcPct val="115000"/>
              </a:lnSpc>
              <a:buNone/>
            </a:pPr>
            <a:r>
              <a:rPr lang="en-US" sz="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Маша подняла руку и тихо спросила: «Можно ответить?» Учитель кивнул, и девочка уверенно вышла к доске. Когда она запнулась, соседка шепнула подсказку, а Маша поблагодарила: «Спасибо, я поняла».
</a:t>
            </a:r>
            <a:endParaRPr lang="en-US" sz="889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Дружный класс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классе говорят вежливо, даже сложное задание кажется легче. Никто не спорит громко, не перебивает и не обижается по пустякам. От этого урок проходит спокойнее, а учиться становится приятнее.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13" y="4498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дома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2568194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близким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человек не ждёт, пока его попросят десять раз. Он сам предлагает помощь: убрать игрушки, принести салфетку, накрыть на стол или подержать дверь.
</a:t>
            </a:r>
            <a:endParaRPr lang="en-US" sz="1263" dirty="0"/>
          </a:p>
        </p:txBody>
      </p:sp>
      <p:sp>
        <p:nvSpPr>
          <p:cNvPr id="10" name="Text 3"/>
          <p:cNvSpPr txBox="1"/>
          <p:nvPr/>
        </p:nvSpPr>
        <p:spPr>
          <a:xfrm>
            <a:off x="4686356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«спасибо за ужин» и «извини, что задержался» показывают внимание к близким. Такие слова не требуют много времени, но делают домашний день спокойнее и приятнее.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804525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в семье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дома важно говорить спокойно, не перебивать и помнить о чувствах других. Вежливость помогает семье меньше ссориться и чаще слышать друг друга с улыбкой.
</a:t>
            </a:r>
            <a:endParaRPr lang="en-US" sz="1218" dirty="0"/>
          </a:p>
        </p:txBody>
      </p:sp>
      <p:sp>
        <p:nvSpPr>
          <p:cNvPr id="12" name="Text 5"/>
          <p:cNvSpPr txBox="1"/>
          <p:nvPr/>
        </p:nvSpPr>
        <p:spPr>
          <a:xfrm>
            <a:off x="450025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Просьбы без капризов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вежливость начинается с спокойной просьбы. Когда ребёнок говорит «пожалуйста» и обращается без крика, взрослым легче помочь, а разговор становится тёплым и дружелюбным.
</a:t>
            </a:r>
            <a:endParaRPr lang="en-US" sz="112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в магазине, транспорте и на улице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голос
</a:t>
            </a:r>
            <a:pPr algn="l" indent="0" marL="0">
              <a:lnSpc>
                <a:spcPct val="115000"/>
              </a:lnSpc>
              <a:buNone/>
            </a:pPr>
            <a:r>
              <a:rPr lang="en-US" sz="5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общественных местах лучше говорить тихо и ясно. Тогда окружающим не мешает шум, а просьбы вроде «будьте добры» или «извините» звучат особенно вежливо.
</a:t>
            </a:r>
            <a:endParaRPr lang="en-US" sz="943" dirty="0"/>
          </a:p>
        </p:txBody>
      </p:sp>
      <p:sp>
        <p:nvSpPr>
          <p:cNvPr id="10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Уступить и помочь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транспорте вежливость проявляется в поступках: уступить место, пропустить вперёд, открыть дверь, не закрывать проход. Такие маленькие действия делают дорогу для всех удобнее.
</a:t>
            </a:r>
            <a:endParaRPr lang="en-US" sz="867" dirty="0"/>
          </a:p>
        </p:txBody>
      </p:sp>
      <p:sp>
        <p:nvSpPr>
          <p:cNvPr id="11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очередь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магазине и на остановке важно не толкаться и ждать своей очереди. Это простое правило показывает уважение к другим людям и помогает избежать лишней спешки и недовольства.
</a:t>
            </a:r>
            <a:endParaRPr lang="en-US" sz="897" dirty="0"/>
          </a:p>
        </p:txBody>
      </p:sp>
      <p:sp>
        <p:nvSpPr>
          <p:cNvPr id="12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улицы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тоже важно помнить о других: не бежать по тротуару, не шуметь у входа, не задевать прохожих. Короткое «можно спросить?» помогает начать разговор спокойно.
</a:t>
            </a:r>
            <a:endParaRPr lang="en-US" sz="89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портит разговор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Грубые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Обидные выражения ранят сильнее, чем кажется. Даже одна резкая фраза может испортить настроение надолго, поэтому лучше говорить так, чтобы другому было спокойно и не обидно.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Крик и шум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кричит, его труднее понять, а разговор быстро становится неприятным. Спокойный голос помогает договориться, даже если кто-то устал, сердится или расстроен.
</a:t>
            </a:r>
            <a:endParaRPr lang="en-US" sz="1014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Перебивание собеседника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постоянно вставлять свои слова, собеседник чувствует, что его не слушают. Вежливый разговор строится по очереди: сначала говорит один, потом внимательно слушает другой.
</a:t>
            </a:r>
            <a:endParaRPr lang="en-US" sz="1014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Насмешки и обзывания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Шутки бывают добрыми, а бывают колючими. Насмешки и обидные прозвища могут надолго испортить отношения, поэтому лучше выбрать слова, которые поддерживают, а не обижают.
</a:t>
            </a:r>
            <a:endParaRPr lang="en-US" sz="101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153" y="1861625"/>
            <a:ext cx="397500" cy="31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9326" y="1808825"/>
            <a:ext cx="264750" cy="423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7752" y="1821875"/>
            <a:ext cx="397500" cy="39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2552" y="1843958"/>
            <a:ext cx="397500" cy="3533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и хорошие манеры тела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588134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Приветственный жест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здороваются, руки держат спокойно, без суеты и прятанья в карманы. Такой жест показывает открытость и готовность к доброжелательному разговору.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2682943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осанка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Ровная спина и спокойная поза помогают выглядеть уверенно и уважительно. Если человек сутулится и ёрзает, собеседнику труднее почувствовать внимание и серьёзность разговора.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4777735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лицо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Доброжелательное выражение лица помогает словам звучать мягче. Улыбка, если она уместна, делает общение теплее, а хмурый взгляд может случайно обидеть.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872538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 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на собеседника — значит показывать, что его слушают и уважают. При этом не нужно сверлить взглядом: достаточно спокойного, доброго внимания без резких движений.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 дружат с добрыми делами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8648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нужду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поступок начинается с наблюдательности. Если товарищ уронил тетрадь, устал или стоит с тяжёлой сумкой, можно не ждать просьбы, а помочь сразу.
</a:t>
            </a:r>
            <a:endParaRPr lang="en-US" sz="1037" dirty="0"/>
          </a:p>
        </p:txBody>
      </p:sp>
      <p:sp>
        <p:nvSpPr>
          <p:cNvPr id="11" name="Text 3"/>
          <p:cNvSpPr txBox="1"/>
          <p:nvPr/>
        </p:nvSpPr>
        <p:spPr>
          <a:xfrm>
            <a:off x="2674427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без шума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дела не обязательно должны быть большими. Подержать дверь, подать карандаш, уступить игрушку или подождать друга — это маленькие шаги, которые очень ценятся.
</a:t>
            </a:r>
            <a:endParaRPr lang="en-US" sz="1037" dirty="0"/>
          </a:p>
        </p:txBody>
      </p:sp>
      <p:sp>
        <p:nvSpPr>
          <p:cNvPr id="12" name="Text 4"/>
          <p:cNvSpPr txBox="1"/>
          <p:nvPr/>
        </p:nvSpPr>
        <p:spPr>
          <a:xfrm>
            <a:off x="4762369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поддерживают дело
</a:t>
            </a:r>
            <a:pPr algn="l" indent="0" marL="0">
              <a:lnSpc>
                <a:spcPct val="115000"/>
              </a:lnSpc>
              <a:buNone/>
            </a:pPr>
            <a:r>
              <a:rPr lang="en-US" sz="5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помощь сопровождается словами «пожалуйста», «держи» или «я помогу», она звучит особенно тепло. Вежливые слова делают поступок понятным и приятным для другого человека.
</a:t>
            </a:r>
            <a:endParaRPr lang="en-US" sz="985" dirty="0"/>
          </a:p>
        </p:txBody>
      </p:sp>
      <p:sp>
        <p:nvSpPr>
          <p:cNvPr id="13" name="Text 5"/>
          <p:cNvSpPr txBox="1"/>
          <p:nvPr/>
        </p:nvSpPr>
        <p:spPr>
          <a:xfrm>
            <a:off x="685030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быть добрым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каждый день делать хотя бы один хороший поступок, вежливость становится привычкой. Тогда доброта появляется не случайно, а почти сама собой.
</a:t>
            </a:r>
            <a:endParaRPr lang="en-US" sz="103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помириться после ссоры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показывает, как спокойно перейти от обиды к примирению и договорённости.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в разных странах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по-разному
</a:t>
            </a:r>
            <a:pPr algn="l" indent="0" marL="0">
              <a:lnSpc>
                <a:spcPct val="115000"/>
              </a:lnSpc>
              <a:buNone/>
            </a:pPr>
            <a:r>
              <a:rPr lang="en-US" sz="5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Где-то называют человека по имени, а где-то добавляют имя и фамилию. Нужно быть внимательным к местным обычаям, чтобы случайно не показаться невежливым.
</a:t>
            </a:r>
            <a:endParaRPr lang="en-US" sz="980" dirty="0"/>
          </a:p>
        </p:txBody>
      </p:sp>
      <p:sp>
        <p:nvSpPr>
          <p:cNvPr id="10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понятно без перевода
</a:t>
            </a:r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благодарности, спокойный тон и вежливая улыбка помогают людям понимать друг друга даже без длинного разговора. Доброе отношение часто ясно и без слов.
</a:t>
            </a:r>
            <a:endParaRPr lang="en-US" sz="969" dirty="0"/>
          </a:p>
        </p:txBody>
      </p:sp>
      <p:sp>
        <p:nvSpPr>
          <p:cNvPr id="11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приветствия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одних странах принято пожимать руку, в других — кланяться или говорить особенно уважительно. Правило может меняться, но дружелюбный первый шаг остаётся важным везде.
</a:t>
            </a:r>
            <a:endParaRPr lang="en-US" sz="872" dirty="0"/>
          </a:p>
        </p:txBody>
      </p:sp>
      <p:sp>
        <p:nvSpPr>
          <p:cNvPr id="12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традициям
</a:t>
            </a:r>
            <a:pPr algn="l" indent="0" marL="0">
              <a:lnSpc>
                <a:spcPct val="115000"/>
              </a:lnSpc>
              <a:buNone/>
            </a:pPr>
            <a:r>
              <a:rPr lang="en-US" sz="5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узнаёт правила другой страны, ему проще общаться и не ошибиться. Уважение к обычаям показывает, что мы ценим людей и стараемся их понять.
</a:t>
            </a:r>
            <a:endParaRPr lang="en-US" sz="9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Приветствие, просьба, благодарность и извинение — это четыре простых шага, которые делают общение добрым и понятным для всех.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 вежливости помогают начать добрый разговор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презентации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вежливого поступка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50000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Остановись на минуту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полезно сделать маленькую паузу. Она помогает не сказать лишнего и выбрать спокойные слова вместо резких.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544604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Подумай о другом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стоит спросить себя, не обидит ли слово или действие собеседника. Такая мысль помогает быть внимательнее и добрее.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639207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вежливые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можно вспомнить: сказал ли ты «пожалуйста», «спасибо» и не перебил ли кого-нибудь. Это простая, но очень полезная проверка.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733811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 добрый шаг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всё звучит уважительно, можно говорить или действовать. Маленькая проверка перед поступком часто спасает от грубости и неловкости.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делает людей ближе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и добрые поступки помогают дружить, учиться и жить спокойнее. Когда мы здороваемся, благодарим и умеем извиняться, мир вокруг становится заметно добрее.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2026-05-25T21:00:27Z</dcterms:created>
  <dcterms:modified xsi:type="dcterms:W3CDTF">2026-05-25T21:00:27Z</dcterms:modified>
</cp:coreProperties>
</file>