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Базарова: любовь как испытание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проверяет Базарова сильнее любых споров и теорий.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на фоне перемен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«Отцы и дети» возникает в эпоху споров о будущем России, когда старые ценности сталкиваются с новыми идеями. На этом фоне любовь Базарова становится не частной историей, а проверкой его взглядов и характера.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отвергает всё, что, по его мнению, не подтверждается опытом и не приносит практической пользы. Для него важны точность, действие и трезвый взгляд на жизнь.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Нигилистические взгляды Базарова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признаёт романтические представления о любви, искусстве и авторитетах, основанных на традиции. Такая позиция делает его внешне цельным, но внутренне жёстким.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Запрещая себе слабость, герой оказывается особенно уязвим перед сильным чувством. Поэтому конфликт между теорией и жизнью становится неизбежным.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Базарова до встречи с Одинцовой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Строгость и самоконтроль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любовного испытания Базаров производит впечатление человека собранного и независимого. Он уверен в себе, говорит резко и не допускает сентиментальности.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Холодность в 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манера держаться подчёркивает внутреннюю дистанцию от окружающих. В нём заметны сдержанность, ирония и почти полное подчинение чувств разуму.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Одинцова привлекает Базарова не кокетством, а достоинством, умом и спокойной уверенностью, которые выделяют её среди других персонажей.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умеет сохранять дистанцию и не позволяет собой управлять. Именно это вызывает у героя не насмешку, а неожиданное внимание.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внутреннее равновесие становится для Базарова вызовом, на который нельзя ответить привычной иронией или отрицанием.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Одинцовой показывает: даже сильная и самоуверенная личность может быть поколеблена встречей с равным по силе характером.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Одинцова как причина внутреннего перелома
</a:t>
            </a:r>
            <a:endParaRPr lang="en-US" sz="22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любовного конфликта Базарова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в романе И. С. Тургенева «Отцы и дети»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реакция Базарова на возникшее чувство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 нём быстро появляются раздражительность, внутреннее беспокойство и потеря прежней прямоты. Это показывает, что чувство уже нарушило его душевное равновесие.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Базаров не готов признать, что переживает любовь: он сводит всё к случайному влечению и старается удержать привычную логику поведения.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объяснить всё разумом оборачивается самообманом. Так становится виден разрыв между нигилистической теорией и живым состоянием души.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как уверенность постепенно сменяется внутренним напряжением и болезненной реакцией на отказ.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героя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не проходит для Базарова бесследно: она приводит его от самообладания к глубокому надлому.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И. С. Тургенева «Отцы и дети»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любовью как проверка нигилизма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споре Базаров уверен и последователен, но личное чувство разрушает его привычную систему доказательств. Любовь не поддаётся сухому расчёту.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пытается объяснить переживание пользой, привычкой или физиологией, однако этим невозможно описать глубину переживания, связанного с достоинством и самооценкой.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любовный эпизод проверяет не только характер героя, но и пределы его философии отрицания. Жизнь оказывается сложнее любой теории.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чувство меняет поведение и внутреннее состояние героя.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до и после любви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разрушает иллюзию полного контроля и выявляет в Базарове уязвимую, человеческую сторону.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И. С. Тургенева «Отцы и дети»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признания и её психологический смысл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всё чаще оказывается рядом с Одинцовой и уже не может сохранить прежнюю отстранённость. Внешне он по-прежнему сдержан, но внутреннее напряжение становится заметным.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он говорит кратко и без обычной иронии. Это не спор и не демонстрация силы, а риск открыто назвать чувство и потерять самообладание.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и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Одинцовой ставит героя в положение уязвимости. Поражение переживается им как личное унижение и превращается в тяжёлый жизненный урок.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Одинцова ценит внутренний порядок и спокойствие больше, чем эмоциональный риск. Она понимает силу Базарова, но не готова нарушить привычную устойчивость ради чувства.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Одинцова не отвечает взаимностью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сдержанность связана не с жестокостью, а с осторожностью. Одинцова боится глубокого потрясения и предпочитает сохранить свободу, не позволяя любви изменить всю жизнь.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стремится к прямоте и максимализму, тогда как Одинцова привыкла к дистанции и самообладанию. Их представления о близости оказываются слишком разными, чтобы совпасть.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100596"/>
            <a:ext cx="271200" cy="21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66220"/>
            <a:ext cx="271200" cy="2169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Гордость, одиночество и уязвимость Базарова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резкость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отказа Базаров прячет боль за сухостью и иронией. Резкие слова становятся для него способом не показать, насколько сильно задеты самолюбие и чувство достоинства.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умеет просить поддержки и не допускает слабости. Поэтому переживание любви не сближает его с людьми, а ещё сильнее отделяет от окружающих.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трещина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Любовное поражение выявляет то, что скрыто под внешней уверенностью: потребность в принятии, которую Базаров сам себе запрещал признавать.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незащищённость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образом сильного и независимого человека проступает глубокая человеческая ранимость. Именно она делает героя не слабым, а трагически сложным.
</a:t>
            </a:r>
            <a:endParaRPr lang="en-US" sz="8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сильны, но по-разному: один действует напором, другая сохраняет равновесие.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Базарова и Одинцовой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Несовпадение их внутренней логики делает взаимное чувство невозможным, несмотря на взаимное уважение.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роман «Отцы и дети».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линия в романе не отвлекает от главной темы, а раскрывает её глубже: через чувство герой сталкивается с тем, чего не может объяснить одной только логикой.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Базарова любовь становится проверкой убеждений. Там, где раньше работали споры и уверенность, возникает личный опыт, который нельзя свести к полезности или теории.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показывает, что человек не исчерпывается своими взглядами. Внутренний мир сложнее любых лозунгов, а живая душа всегда шире рациональной схемы.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любовь в романе выполняет художественную и смысловую функцию: она выявляет скрытую правду о герое и делает его образ по-настоящему объёмным.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любви в системе образов романа
</a:t>
            </a:r>
            <a:endParaRPr lang="en-US" sz="22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душевного надлома к финалу героя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романе И. С. Тургенева «Отцы и дети» показывает, как внутренний кризис Базарова приводит к трагическому исходу.
</a:t>
            </a:r>
            <a:endParaRPr lang="en-US" sz="82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родителей в раскрытии скрытой стороны Базарова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474025" y="2239062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отцом и матерью показывает Базарова не только как резкого спорщика, но и как сына, который умеет заботиться, хотя почти не говорит о своих чувствах.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41037" y="2596237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привязанность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семейных сценах заметны благодарность, сострадание и внутренняя теплота. Эти качества не отменяют его характера, но делают его значительно человечнее.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22513" y="3191538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смысл на фоне любви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истории с Одинцовой становится ясно, что Базаров способен на глубокую любовь, однако не умеет выражать её открыто — именно в этом и состоит его трагедия.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основные этапы психологического кризиса Базарова и показывает, как они последовательно усиливают друг друга.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проявления внутреннего конфликта
</a:t>
            </a:r>
            <a:endParaRPr lang="en-US" sz="2824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развивается по нарастающей: каждое новое событие ослабляет уверенность героя и разрушает прежнюю замкнутую систему взглядов.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роман «Отцы и дети».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и трагизм героя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автор подчёркивает внутреннюю уязвимость героя. Любовь выявляет то, что скрывалось за резкостью: одиночество, гордость и неумение доверять другому человеку.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не осуждает Базарова однозначно. Он показывает его сильным, умным и деятельным человеком, в котором есть подлинная энергия мысли и действия.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образ Базарова трагичен. Он проигрывает не как личность, а как человек, который слишком долго отрицал собственную потребность в тепле и близости.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Базарова доказывает: чувства нельзя полностью подчинить разуму. Любовь к Одинцовой обнаруживает границы его нигилизма и раскрывает трагическую сложность героя.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проверка личности и мировоззрения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2026-05-19T21:08:42Z</dcterms:created>
  <dcterms:modified xsi:type="dcterms:W3CDTF">2026-05-19T21:08:42Z</dcterms:modified>
</cp:coreProperties>
</file>