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9725" y="1680150"/>
            <a:ext cx="54465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травмах: растяжениях, вывихах, переломах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89725" y="3832150"/>
            <a:ext cx="86565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эффективной помощи при повреждениях опорно-двигательной системы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суставов и костей занимают лидирующие позиции среди причин обращения подростков к врачу. Основные риски связаны со спортом, играми и повседневной активностью. Быстрая помощь существенно снижает риск осложнений и ускоряет выздоровление.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травмы опорно-двигательного аппарата важны?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растяжения связок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Растяжение — повреждение связочной ткани, возникающее при превышении допустимой нагрузки на сустав. Это приводит к разрыву отдельных волокон и снижению стабильности сустава.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причины травмы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растяжения происходят при падениях, резких движениях или во время интенсивных спортивных тренировок без должной разминки.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связка при растяжении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иллюстрируют травму как перерастяжение волокон, приводящее к микроскопическим разрывам и воспалению, что вызывает боль и отёк.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растяжение связок?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Острая боль в момент травмы, усиливающаяся при попытке движения сустава, сигнализирует о повреждении связок.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симптомы растяжения связок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появляющийся отёк и покраснение кожи вокруг сустава свидетельствуют о воспалительной реакции и кровоизлиянии.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в повреждённом суставе ограничены или сопровождаются сильным дискомфортом, нарушая привычную активность.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Неспособность полноценно опереться на травмированную конечность указывает на серьёзность повреждения.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Обеспечьте неподвижность сустава, используя эластичный бинт или компрессионную повязку для поддержки повреждённой области.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Прикладывайте холодный компресс на 15–20 минут с перерывами для снижения боли и уменьшения отёка.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Поднимите конечность выше уровня сердца, при сильной боли можно принять обезболивающее и обратиться к врачу.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растяжении связок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и зоны поражения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Вывихи чаще возникают при падениях, ударах и резких поворотах. Наиболее подвержены плечевые, локтевые и суставы пальцев рук.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вывиха сустава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Вывих — стойкое нарушение положения суставных поверхностей, при котором возникает анатомическая деформация, ведущая к нарушению функций сустава.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вывих и его особенности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Заметная деформация сустава, часто с визуально изменённой формой и асимметрией конечности.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боль, которая значительно ограничивает движения и вызывает сильный дискомфорт в области повреждения.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Укорочение или удлинение конечности по сравнению с здоровой, признаки нарушения анатомии вследствие смещения костей.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отёк, покалывание или онемение кожи вокруг сустава могут указывать на повреждение нервных окончаний.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вывиха сустава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Зафиксируйте сустав в том положении, в котором он оказался после травмы, чтобы избежать дополнительного повреждения.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Приложите холодный компресс для снятия отёка и снижения болевых ощущений.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Обеспечьте покой и немедленно обратитесь за медицинской помощью; самостоятельное вправление запрещено.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вывихах суставов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перелома и его виды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— частичный или полный разрыв костной ткани. Различают открытые переломы с нарушением кожи и закрытые, когда кожа цела, а повреждение выявляется по симптомам.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переломов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Падения с высоты, удары, дорожно-транспортные происшествия — наиболее частые обстоятельства возникновения переломов у подростков.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переломов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бывают оскольчатыми, косыми, поперечными и компрессионными — каждый тип имеет свои особенности и требует отдельного подхода к лечению.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костей: что нужно знать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Интенсивная, резкая боль в момент получения травмы, которая не стихает при покое и усиливается при движении.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признаки перелома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или полная невозможность движения повреждённой конечности, сопровождающаяся патологической подвижностью.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Видимая деформация и иногда выступание костных обломков при открытом переломе, сопровождающееся кровотечением.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Отёк, синяки и характерный хруст (крепитация) при пальпации или движении повреждённой области.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иммобилизации повреждённой конечности используйте шины или подручные материалы, обязательно фиксируя суставы выше и ниже предполагаемой зоны перелома для предотвращения сдвига костей.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открытом переломе остановите кровотечение, наложив стерильную повязку, чтобы минимизировать риск инфекции и сохранить чистоту раны до прибытия медиков.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Немедленно вызовите скорую помощь. До её приезда контролируйте пульс и цвет кожи на конечности, чтобы вовремя заметить ухудшение состояния пострадавшего.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подозрении на перелом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Растяжения связок наиболее распространены среди подростков, что отражает активный образ жизни и частое участие в подвижных играх.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необходимость уделять особое внимание профилактике и первой помощи именно при растяжениях, учитывая их высокую частоту.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научный центр травматологии и ортопедии, 2021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травм разного типа у подростков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последовательность первой помощи при любых травмах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1119975" y="2200875"/>
            <a:ext cx="18213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ситуации
</a:t>
            </a:r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безопасность места происшествия, чтобы исключить угрозу для себя и пострадавшего перед оказанием помощи.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049425" y="657926"/>
            <a:ext cx="18213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 и опрос
</a:t>
            </a:r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Осмотрите область травмы, спросите пострадавшего о самочувствии, чтобы получить необходимую информацию о характере повреждения.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0325" y="3338700"/>
            <a:ext cx="18213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движения
</a:t>
            </a:r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Обеспечьте неподвижность повреждённой конечности, избегайте любых движений, которые могут усугубить травму.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16125" y="1856175"/>
            <a:ext cx="177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Иммобилизация
</a:t>
            </a:r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Фиксируйте конечность с помощью шин, бинтов или подручных средств, захватывая суставы выше и ниже места повреждения.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81600" y="2457600"/>
            <a:ext cx="19239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 помощи и поддержка
</a:t>
            </a:r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необходимости вызовите скорую и поддерживайте спокойствие пострадавшего до прибытия специалистов.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304" y="1734625"/>
            <a:ext cx="2971841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растяжение, вывих, перелом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по важным симптомам травм. Хотя некоторые признаки пересекаются, только врач сможет точно определить тип повреждения.
</a:t>
            </a:r>
            <a:endParaRPr lang="en-US" sz="1077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Опираясь на эти критерии, можно предположить вид травмы, однако окончательный диагноз ставит специалист после осмотра.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руководства по травматологии, 2022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162275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4869" y="1162275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2525" y="1168905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оказании первой помощи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самостоятельного вправления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Самовольное вправление вывиха или перелома может привести к ухудшению состояния и возникновению осложнений, поэтому процедуры должен проводить только врач.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фиксации или неправильная повязка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зафиксированная конечность усугубляет травму, а неправильно наложенная повязка может нарушить кровообращение и вызвать дополнительную боль.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горячих компрессов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острых травмах применение тепла усиливает отёк и кровоизлияние, следует использовать холод для снижения боли и воспаления.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пострадавшего без надобности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повреждённого человека может усугубить травму, особенно при подозрении на переломы или повреждения позвоночника.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фиксация и внимание к развитию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фиксации у детей требуется использовать мягкие бинты и учитывать особенности роста костей и связок. Контроль взрослых обязателен для выбора правильных методов и вызова врачей.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поддержка ребёнка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у детей часто сопровождаются паникой и плачем. Важно говорить с ребёнком спокойным голосом, обеспечивая поддержку и уверенность, чтобы снизить страх и облегчить помощь.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первой помощи при травмах у детей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боль не уменьшается в течение часа после травмы и сопровождается сильным дискомфортом, необходимо незамедлительно обратиться за медицинской помощью.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выраженной деформации конечности или подозрение на перелом или вывих требует срочного осмотра специалиста и дополнительного обследования.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Кровотечение, особенно обильное или продолжающееся, а также появление покалывания и онемения пальцев — признаки, требующие немедленного вмешательства врача.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подозрении на повреждение крупных сосудов или нервов нельзя медлить с визитом к врачу для предотвращения серьёзных осложнений.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обязательно обращаться к врачу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Эластичные бинты и ортезы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эластичных бинтов и ортезов позволяет надежно фиксировать конечность, обеспечивая комфорт и снижая риск появления осложнений после травмы.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и пластиковые шины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шины обладают лёгкостью и прочностью, они надежно удерживают повреждённую часть тела в неподвижном положении, что способствует быстрейшему заживлению.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Подручные средства для иммобилизации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бытовых условиях применяют дощечки, свернутые журналы и даже зонты, чтобы создать жёсткую конструкцию для фиксации при отсутствии профессиональных шин.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подходы к иммобилизации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использование защитной экипировки на занятиях спортом и соревнованиях предупреждает многие серьёзные травмы и снижает их тяжесть.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меры профилактики травм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Строгое соблюдение правил дорожного движения сохраняет жизнь и здоровье детей в быту и во время поездок в школу.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укрепляют мышцы и связки, повышая устойчивость организма к повреждениям.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 во время активных игр и обучение основам первой помощи помогает быстро реагировать и предотвращать ухудшение состояния.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своевременного реагирования и знаний по первой помощи
</a:t>
            </a:r>
            <a:endParaRPr lang="en-US" sz="1548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 умения о первой помощи ускоряют восстановление после травм и формируют ответственное отношение подростков к своему здоровью, обеспечивая безопасность в повседневной 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2026-05-09T06:04:05Z</dcterms:created>
  <dcterms:modified xsi:type="dcterms:W3CDTF">2026-05-09T06:04:05Z</dcterms:modified>
</cp:coreProperties>
</file>