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регион морей, островов и культур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вулканы, порты и десятки народов образуют яркий и важный регион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перекрёстке океанов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соединяет Южную, Восточную Азию и Австралию. Её морские пути связывают крупнейшие рынки, а выгодное положение между океанами делает регион заметным узлом мировой торговли и общения культур.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на карте региона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часть: вдоль больших рек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страны расположены на полуостровах Индокитай и Малакка. Здесь сосредоточены Таиланд, Мьянма, Лаос, Камбоджа, Вьетнам и Малайзия. Такой ландшафт удобен для рек, долин и рисовых полей, а также для сухопутных связей между соседями.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мир архипелагов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и Филиппины состоят из множества островов и протягиваются через морские проливы и заливы. Их побережья сильно изрезаны, а жизнь во многом связана с морем, рыболовством и перевозками между островами.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важные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есть и маленькие государства — Бруней, Сингапур и Восточный Тимор. Несмотря на размеры, они играют заметную роль в торговле, транспорте и связях между странами, потому что находятся у оживлённых морских путей.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стран Юго-Восточной Азии, 2023–2024; данные учебного материала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гигантами здесь есть очень компактные государства, поэтому плотность населения сильно различается.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заметно выделяется масштабом населения, а весь регион относится к числу самых населённых в 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равнины и вулканы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материковой части много низменностей и речных долин. Эти территории удобны для земледелия, потому что здесь проще строить поселения, орошать поля и выращивать рис.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и Филиппины находятся в зоне частых землетрясений и извержений. Это связано с тем, что они входят в Тихоокеанское огненное кольцо, где сталкиваются литосферные плиты.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вулканических почв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извержений на островах образуются почвы, богатые минеральными веществами. Поэтому многие вулканические районы подходят не только для жизни, но и для выращивания сельскохозяйственных культур.
</a:t>
            </a:r>
            <a:endParaRPr lang="en-US" sz="10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разных частей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Юго-Восточной Азии заметны различия между влажными и более сухими сезонами.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всём регионе тепло, а различия определяются количеством осадков и силой сезонных ветров.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Юго-Восточной Азии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 богатство природы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 необычными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Суматры, Борнео и полуострова Малакка — это дом орангутанов, тигров, слонов и гиббонов. В густых кронах живут редкие птицы, а под пологом леса встречаются лианы, бамбук и высокие деревья.
</a:t>
            </a:r>
            <a:endParaRPr lang="en-US" sz="1029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мангры и рифы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региона украшают мангровые заросли, болота и коралловые рифы. Такие природные зоны важны для рыбы, птиц и других животных, а ещё защищают побережья от волн и сильных штормов.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Юго-Восточной Азии очень богато, но многие виды становятся редкими. Вырубка лесов и расширение сельскохозяйственных земель сокращают места обитания животных и меняют привычный природный ландшафт.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муссоны влияют на жизнь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сезонных ветрах и их влиянии на хозяйство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торговли и морских путей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рано стала местом обмена между Китаем, Индией, арабскими странами и островами Океании. Через порты шли специи, шёлк, фарфор, ткани и драгоценности.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портовых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города развивались как торговые центры. Здесь встречались разные языки, религии и обычаи, а морские пути делали регион посредником между странами Азии.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европейского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регион пришли европейские державы, и значение проливов и портов ещё больше выросло. Морские маршруты стали важнейшими каналами международной торговли.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основные отрасли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учебной презентации; доли условные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 опирается и на фабрики, и на природные ресурсы, и на туристические маршруты.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Юго-Восточной Азии разнообразна: страны сочетают промышленность, сельское хозяйство и услуги, снижая зависимость от одной отрасли.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 и транспорт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Сингапур, Бангкок, Ханой, Хошимин, Джакарта и Манила входят в число крупнейших городов Юго-Восточной Азии. Здесь сосредоточены власть, торговля, образование и большая часть рабочих мест в сфере услуг.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порты и международные аэропорты связывают страны региона между собой и с миром. Через них идут товары, туристы, деловые поездки и важные грузы для промышленности и населения.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для 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государств особенно важны мосты, паромы, метро и скоростные дороги. Такая сеть помогает соединять районы внутри городов и объединять материковые и островные территории в единое пространство.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как узел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выделяется как крупный транспортный и финансовый центр. Его удобное положение у проливов сделало город одним из самых важных мест для морской торговли и международных связей в Азии.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2011682"/>
            <a:ext cx="4389600" cy="8972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языки стран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по-разному складывалась культура стран Юго-Восточной Азии. В одном регионе сосуществуют разные религии, десятки языков и множество местных традиций.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региона связано с историей миграций, морской торговли и соседством разных цивилизаций. Поэтому рядом существуют страны с очень разными религиями и языковыми традициями.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Юго-Восточной Азии на основе школьных географических справочников
</a:t>
            </a:r>
            <a:endParaRPr lang="en-US" sz="6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рассказывают историю региона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Ангкор-Ват: каменный рассказ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Ангкор-Вата в Камбодже поражают размерами и точностью древней каменной резьбы. Этот комплекс напоминает о силе кхмерского государства и о том, как тесно архитектура была связана с религией и властью.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Баган: город тысяч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Мьянме равнина Баган известна сотнями пагод и храмов, которые видны издалека. Их силуэты особенно красивы на рассвете, когда над долиной поднимаются воздушные шары и мягкий туман.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Боробудур и Хойан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Яве стоит Боробудур — огромный буддийский памятник, а во Вьетнаме старый город Хойан сохраняет облик торгового порта. Эти места показывают, как религия и морская торговля формировали облик региона.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мастерство строителей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Юго-Восточной Азии ценят не только за красоту, но и за высокий уровень древнего строительства. Они помогают понять, как люди разных эпох создавали города, храмы и торговые кварталы.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повседневная культура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главным продуктом остается рис. Его едят ежедневно с овощами, рыбой, яйцами или мясом, потому что он хорошо растет в теплом и влажном климате.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острова дают людям много рыбы, креветок, кальмаров и других морепродуктов. Они часто входят в супы, лапшу и жареные блюда, придавая кухне яркий вкус.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 аромат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Кокос, лайм, острый перец, зелень и пряности делают блюда региона очень ароматными. Вкусы могут быть острыми, кислыми, сладкими или солеными, и часто они сочетаются в одном рецепте.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ям, фо, наси горенг и адобо стали символами своих стран. Эти блюда хорошо показывают, как местные продукты, климат и история создали разнообразную кухню Юго-Восточной Азии.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часть экономики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индекс по данным международной туристической статистики, 2019–2023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особенно важен для островных курортов и крупных городов, где много отелей, рынков, музеев и транспортных узлов.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падения отрасль постепенно восстанавливается, что показывает ее устойчивый спрос и большое значение для занятости и бюджета стран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08" y="1968014"/>
            <a:ext cx="181912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90724"/>
            <a:ext cx="203100" cy="162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6370" y="1968014"/>
            <a:ext cx="129938" cy="20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81698"/>
            <a:ext cx="203100" cy="180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окружающей среды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сокращаются из-за расширения плантаций, дорог и городов. Это лишает животных привычных мест обитания и уменьшает природные запасы древесины и чистой воды.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и промышленных районах воздух ухудшается из-за транспорта, фабрик и сжигания отходов. Это влияет на здоровье людей и делает окружающую среду менее комфортной.
</a:t>
            </a:r>
            <a:endParaRPr lang="en-US" sz="1089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часто попадает в реки, моря и прибрежные зоны. Он опасен для рыб, птиц и морских животных, а его сбор и переработка требуют больших усилий.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штормы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 уязвимы к сильным дождям, штормам и подъему уровня моря. В низменных районах такие явления могут повреждать дома, дороги и сельскохозяйственные поля.
</a:t>
            </a:r>
            <a:endParaRPr lang="en-US" sz="1113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животные и растения находятся под угрозой исчезновения. Чтобы сохранить биоразнообразие, нужны заповедники, контроль вырубки и осторожное использование природных ресурсов.
</a:t>
            </a:r>
            <a:endParaRPr lang="en-US" sz="10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Юго-Восточная Азия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направления помогают странам региона расти и одновременно сохранять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2061056"/>
            <a:ext cx="4389600" cy="83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 островная части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две части Юго-Восточной Азии по природным условиям и образу жизни людей. Несмотря на различия, обе части тесно связаны морем и влажным тропическим климатом.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 островная части различаются по рельефу и путям связи, но обе зависят от воды, климата и прибрежного расселения населения.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и географическим особенностям региона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Юго-Восточная Азия важна миру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на пути между Индийским и Тихим океанами, поэтому через него проходят огромные потоки грузов. Это делает его ключевым звеном мировой торговли.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рынков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соединяют экономику Китая, Индии, Японии и других государств. Здесь удобно перевозить сырье, технику, топливо и продукты питания.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для 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леса, вулканы, мангры и коралловые рифы привлекают ученых и путешественников. Регион помогает изучать муссоны, биоразнообразие и опасные природные процессы.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показывает, как рядом могут жить разные народы, религии и языки. Это важный пример для понимания мира, в котором тесно связаны природа и общество.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регион, который соединяет океаны и культуры
</a:t>
            </a:r>
            <a:endParaRPr lang="en-US" sz="3171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объединяет моря, острова, тропики, древние памятники и современные мегаполисы. Ее сила — в выгодном положении, богатой природе и культурном разнообразии, а будущее зависит от бережного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2026-06-02T14:30:12Z</dcterms:created>
  <dcterms:modified xsi:type="dcterms:W3CDTF">2026-06-02T14:30:12Z</dcterms:modified>
</cp:coreProperties>
</file>