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Nationale Küche: еда, традиции и язык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рассказывает историю страны, её климат и семейные привычки.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как часть повседневной речи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немецкого языка тема еды помогает говорить о жизни в кафе, магазине, школе и дома. Через слова Frühstück, Brot, Wurst и Kartoffeln легче понять привычки людей в Германии, Австрии и Швейцарии.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понятие «национальная кухня»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объединяет блюда, напитки, десерты и праздничные угощения, которые чаще всего готовят в одной стране и узнают по характерному вкусу.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связана с местными продуктами и способами приготовления: варкой, жаркой, запеканием, тушением и выпечкой, которые формируют привычный набор блюд.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рецепты меняются, но сохраняются названия, семейные традиции и узнаваемые сочетания продуктов, которые передаются от поколения к поколению.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8489"/>
            <a:ext cx="3812100" cy="150802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Немецкоязычные страны и их характерные блюда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местные продукты влияют на привычные блюда и кулинарные традиции.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страны есть свои узнаваемые продукты и блюда, но их выбор всегда связан с местным укладом жизни.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общеизвестных кулинарных традиций Германии, Австрии и Швейцарии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заметные черты кухни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кухне особенно заметны хлеб и выпечка: они бывают разных форм, размеров и вкусов. На столе рядом часто оказываются брецель, булочка и кусочек сыра, а простая подача делает блюдо привычным и домашним.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булочки и брецели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с колбасками, картофельным салатом и квашеной капустой сразу напоминает о немецкой кухне. Такие блюда выглядят просто, но хорошо показывают, как в одной стране сочетаются сытность, удобство и давние семейные традиции.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Колбасы, картофель и квашеная капуста
</a:t>
            </a:r>
            <a:endParaRPr lang="en-US" sz="137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традиционное блюдо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местных условий возникает знакомый семейный рецепт.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Германии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Германии чаще готовят рыбные блюда, морепродукты и простые картофельные гарниры, потому что там сильнее ощущается близость к морю.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 страны известен более сытной кухней: мясными блюдами, мучными изделиями и выпечкой, которые хорошо подходят для прохладного климата.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блюда в разных землях подают по-разному: меняются названия, гарниры и местные специалитеты, например в Баварии и Швабии.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в немецкой кухне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рациона заметна и в повседневных обедах, и в школьных столовых, и в семейных ужинах.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 — хлеб, зерновые и картофель; мясные продукты остаются важной, но не единственной частью стола.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немецкой кухни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5163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6787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хлеб и картофель так важны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булочки в Германии имеют десятки местных форм и сортов. Их едят на завтрак, берут в школу и подают к супам, сыру или колбасе.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как основа блюд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стал удобным и сытным продуктом для семейной кухни. Из него готовят гарниры, салаты, запеканки и супы, а ещё он хорошо сочетается с мясом и овощами.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в рационе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продукты помогают сделать питание разнообразным и недорогим. Из муки, круп и хлеба готовят простые блюда, которые легко менять в зависимости от времени дня и повода.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традиционные блюда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помогают сохранять самые узнаваемые рецепты: рождественское печенье, Stollen и Lebkuchen. Такие блюда делают зиму особенно уютной и создают атмосферу семейного ожидания.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и домашних встречах особенно ценят сладости, горячие напитки и выпечку. В праздничные дни еда становится не только угощением, но и важной частью традиции.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пищевые привычки сегодня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Германии легко найти и традиционные блюда, и кухню других стран — это делает питание более разнообразным.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здоровой и международной кухне растёт, но привычные продукты остаются основой рациона.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обобщённым наблюдениям о питании в Германии, без точной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25967"/>
            <a:ext cx="3812100" cy="13622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блюда и их основные ингредиенты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 каких продуктов готовят известные блюда и как влияет способ приготовления на их вкус.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продуктов и способ приготовления формируют узнаваемый характер блюда и его связь с конкретной страной.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кулинарных сведений о традиционных блюдах немецкоязычных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рынки и морские перевозки в Европу попадали специи, чай и кофе. Эти продукты расширяли вкусы и меняли привычные рецепты.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Становление традиции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новые продукты перестали быть редкостью. В Германии и других странах они стали частью повседневной еды и семейных рецептов.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широко распространились картофель и томаты. Они быстро вошли в домашнюю кухню, потому что были сытными, удобными и подходили для разных блюд.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еда путешествовала по Европе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и баланс в традиционных блюдах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традиционные блюда удачно сочетают разные группы продуктов. Колбаса с картофелем и салатом или рыба с гарниром дают организму и сытость, и разнообразие вкусов.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некоторых рецептах много соли, жира или сахара. Особенно это заметно в выпечке и колбасных изделиях, поэтому важно соблюдать меру и выбирать разные блюда.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сохраняются кулинарные традиции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семейного рецепта к новым версиям блюд в культуре, школе, ресторанах и медиа.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и культурная идентичность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помогает человеку узнавать свой регион по знакомым вкусам, названиям блюд и привычным продуктам. Это создаёт чувство принадлежности к своей стране.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питания передаются в семье через совместные ужины и праздничные столы. Такие моменты связывают еду с памятью о близких, доме и общих правилах поведения.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форма хлеба, любимые специи и способ сервировки могут стать культурными символами. По ним часто можно понять, к какой стране или области относится блюдо.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способы приготовления пищи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немецкой кухне способ приготовления часто связан с выбором продукта: мясо, картофель и тесто готовят по-разному.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Запекание, жарка и варка встречаются чаще всего, потому что они подходят для многих традиционных блюд.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 обобщённым особенностям немецкой кухни, без точной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немецкая кухня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многие рецепты становятся легче и полезнее: в них добавляют больше овощей, салатов и цельнозерновых продуктов, а количество соли и жира стараются уменьшить.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вегетарианские версии известных блюд, а в школьных столовых рядом с традиционной кухней всё чаще подают современные, аккуратно оформленные блюда.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по которым узнают кухню страны
</a:t>
            </a:r>
            <a:endParaRPr lang="en-US" sz="2097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помогают отличить национальную кухню и связать её с привычками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Национальную кухню выдают не только блюда, но и продукты, приправы, праздничные рецепты и манера подачи.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национальной кухни на примере немецкоязычных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— это история на тарелке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Национальная кухня рассказывает о природе, истории и семье не меньше, чем о еде. Изучая её, мы лучше понимаем культуру немецкоязычных стран и запоминаем новые слова по теме Essen und Trinken.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2026-05-25T03:00:03Z</dcterms:created>
  <dcterms:modified xsi:type="dcterms:W3CDTF">2026-05-25T03:00:03Z</dcterms:modified>
</cp:coreProperties>
</file>