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сравнения: &gt;, &lt;, =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числа легко и точно.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встречаются в задачах про игрушки, яблоки, карандаши и кубики. Они быстро показывают, где предметов больше, где меньше и где поровну.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знаки сравнения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&gt; читается как «больше». В записи 7 &gt; 3 число 7 крупнее, поэтому открытая сторона знака смотрит именно на него.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помогает сразу увидеть, что слева стоит большее число, чем справа. Он словно говорит: «Сюда заглядывает самое большое число».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больше: &gt;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&lt; показывает, что первое число меньше второго. Например, в записи 2 &lt; 5 число 2 меньше, чем 5. Всё просто и очень аккуратно.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сторона знака всегда поворачивается к большему числу, а острый угол — к меньшему. Так знак помогает не перепутать порядок чисел.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меньше: &lt;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 = ставят тогда, когда слева и справа одно и то же число. В записи 4 = 4 обе части одинаковые, как два близнеца.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Этот знак также используют, когда предметов поровну. Он показывает, что сравнение закончилось без разницы, а значит, числа дружат между собой.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равно: =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два числа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выборе знака сравнения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49832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знаки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сторона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знаков &gt; и &lt; широкая сторона всегда смотрит на большее число. Если запомнить этот «зевок», ошибка почти не случится.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показывает на меньшее число. Он словно указывает пальчиком, куда смотреть, чтобы быстро выбрать правильный знак без лишней путаницы.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ровные палочки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= легко узнать по двум одинаковым палочкам. Он не похож на стрелку и сразу напоминает: обе части равны.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предметов и чисел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пенале лежат три карандаша, а в другом — пять. Сначала их считают по одному, а потом записывают сравнение: 3 &lt; 5. Так видно, где карандашей меньше, а где больше.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в коробках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двух коробках может быть одинаковое количество кубиков. Если в каждой по четыре, записывают 4 = 4. Такое сравнение особенно удобно, когда предметы лежат рядом и их легко пересчитать.
</a:t>
            </a:r>
            <a:endParaRPr lang="en-US" sz="118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тарелках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тарелке лежат два яблока, а на другой — шесть. После счёта получается 2 &lt; 6. Предметы помогают увидеть разницу глазами, а знак делает запись понятной и короткой.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записи 5 &gt; 2 число 5 больше числа 2. Знак открывается к пятёрке, потому что именно она больше и главнее в этой паре.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числами до 10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записи 1 &lt; 8 число 1 меньше числа 8. Острый угол смотрит на единицу, а широкая сторона — на восемь, и всё становится ясно.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записи 6 = 6 числа одинаковые. Здесь нет победителя и проигравшего, потому что обе стороны равны и дружно совпадают.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у ребят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4 яблока, а у Пети 7. После счёта получается 4 &lt; 7. Сравнение показывает, что у Пети яблок больше, и запись становится очень понятной.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Машинки в коллекции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Алисы и у Коли по 6 машинок. Здесь предметов поровну, поэтому записывают 6 = 6. Такие примеры особенно радуют: никто не остался без машинки.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на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Вовы 9 шариков, а у Нины 3. Сначала считают шарики, потом ставят знак: 9 &gt; 3. Большое число любит раскрытую сторону знака.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игрушками и фруктами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сравнения всегда есть левая часть, знак и правая часть. Именно их порядок помогает сразу понять, какое число стоит первым, а какое нужно сравнить с ним.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 правая части сравнения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записи 8 &gt; 3 число 8 находится слева, а 3 — справа. Если поменять числа местами, получится уже другое сравнение и другой ответ.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читают запись, важно смотреть не только на числа, но и на их расположение. Слева пишут одно число, затем ставят знак, а после него — второе число.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нельзя менять случайно, потому что 3 &lt; 8 и 8 &gt; 3 говорят об одном и том же, но читаются по-разному и записываются в разном виде.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сравнении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или смотрим на числа, затем определяем большее и выбираем подходящий знак. Последний шаг — проверить запись ещё раз.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знаки &gt; и &lt;, особенно когда числа стоят близко друг к другу. Чтобы не ошибиться, нужно помнить: открытая сторона смотрит на большее число.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досчитать предметы до конца или поставить знак = там, где числа разные. Проверка помогает заметить неточность и исправить запись вовремя.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сравнении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 большего к меньшему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смотрят на оба числа и находят большее. Так легче не запутаться, если числа похожи и разница между ними небольшая.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знак, который показывает, где стоит большее число. Например, если большее число — 9, запись будет 9 &gt; 4.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ещё раз проверяют сравнение. Такой способ помогает быстро и аккуратно записывать ответ без лишних исправлений.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части сравнения совпадают, ставят знак равенства. Это значит, что числа или предметы одинаковые и разницы между ними нет.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 показывают равенство и требуют знака =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«Знаки сравнения &gt;, &lt;, =»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Первой подсказкой можно представить крокодильчика: он будто раскрывает рот на большее число. Такой образ помогает быстро вспомнить, куда смотрит открытая сторона знака.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подсказка — знак =, похожий на две ровные дорожки. Если помнить эту простую форму, его легко отличить от знаков больше и меньше.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подсказки для памяти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запись сравнения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читают слева направо: сначала число, потом знак, затем второе число. Так любое сравнение звучит понятно и без лишних догадок.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49832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знаки сравнения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счёта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 помогают быстро понять, какое число больше, меньше или одинаково. Это очень удобно, когда нужно не просто считать, а ещё и сравнивать результат.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задач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задачах про игрушки, фрукты или карандаши сравнение подсказывает, где предметов больше. Так ответ получается точным и понятным без долгих объяснений.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помогают проверить, правильно ли записан ответ. Если знак выбран верно, сравнение выглядит аккуратно, а ошибка сразу становится заметнее.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3 и 6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числа: 3 меньше 6, значит подходит знак &lt;. Такой короткий пример помогает быстро вспомнить, что меньшее число всегда пишут слева от знака.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8 и 1, а потом 5 и 5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8 и 1 большее число — 8, поэтому ставим &gt;. А в записи 5 и 5 числа одинаковые, значит нужен знак =.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и сравнивай без ошибок!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&gt;, &lt; и = помогают точно показать, где больше, где меньше и где поровну. Если помнить порядок чисел и проверять запись, сравнение всегда получится верным.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2026-05-20T12:45:37Z</dcterms:created>
  <dcterms:modified xsi:type="dcterms:W3CDTF">2026-05-20T12:45:37Z</dcterms:modified>
</cp:coreProperties>
</file>