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царство Животные: основные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удивительное множество живых организмов, активных и живущих вокруг нас.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и развитие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многоклеточные животные появились около 700 миллионов лет назад. Эволюция сформировала разнообразие видов, освоивших разные среды обитания. Вклад Линнея и современные генные исследования углубляют понимание их происхождения.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многоклеточные организмы без клеточной стенки, в отличие от растений и грибов, что позволяет им быть более подвижными и гибкими.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питаются готовыми органическими веществами, то есть являются гетеротрофами, получая энергию извне, а не синтезируя сами.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характерно наличие нервной и мышечной ткани, обеспечивающих восприятие окружающего мира и активное движение.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большинства животных происходит половым путём, что гарантирует генетическое разнообразие и адаптацию к изменениям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00" y="1428204"/>
            <a:ext cx="1837500" cy="1388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38" y="1428204"/>
            <a:ext cx="1837500" cy="1388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5" y="1392535"/>
            <a:ext cx="1837500" cy="14247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675" y="1378817"/>
            <a:ext cx="1837500" cy="14247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животного мира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458124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занимают более половины всех известных видов животных. Они обитают в самых разных средах, от почвы до воздуха, демонстрируя огромную адаптивность.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2631161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и заботливые 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сложное строение и высокоразвитую нервную систему. Они рождают живых детёнышей и кормят их молоком, обеспечивая высокий уровень выживаемости.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4823986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обитатели водной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приспособлены к жизни в воде благодаря жабрам и плавникам. Их разнообразие обусловлено широким спектром водных экосистем, от пресных до морских.
</a:t>
            </a:r>
            <a:endParaRPr lang="en-US" sz="936" dirty="0"/>
          </a:p>
        </p:txBody>
      </p:sp>
      <p:sp>
        <p:nvSpPr>
          <p:cNvPr id="13" name="Text 4"/>
          <p:cNvSpPr txBox="1"/>
          <p:nvPr/>
        </p:nvSpPr>
        <p:spPr>
          <a:xfrm>
            <a:off x="6911886" y="332418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рептилии — родственники с уникальными чертами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 и способны к полёту, а рептилии имеют сухую кожу и откладывают яйца на суше, что отражает их адаптацию к разным условиям.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царства Животные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делится на беспозвоночных и позвоночных в зависимости от наличия позвоночника, что служит основным критерием систематики.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около 95% всех видов и отличаются отсутствием внутреннего скелета, но имеют разнообразные формы и органы.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позвоночным столбом, обеспечивающим опору и защиту спинного мозга, и объединяют пять крупных классов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41522"/>
            <a:ext cx="3563700" cy="12604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беспозвоночных и позвоночных животных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двумя группами животных по основным признакам и средам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животного мира — это беспозвоночные, обладающие большим разнообразием форм и адаптаций.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три части тела и шесть ног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головогрудь, брюшко и три пары ног. Они широко распространены и играют важную роль в экосистемах, например, опыляя растения.
</a:t>
            </a:r>
            <a:endParaRPr lang="en-US" sz="87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мягкотелые и часто с раковиной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обладают мягким телом и обычно защитной раковиной. Представители включают улиток, мидий и осьминогов, населяющих водные и сухопутные среды.
</a:t>
            </a:r>
            <a:endParaRPr lang="en-US" sz="832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Черви, губки и кораллы — разнообразие форм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часто имеют сегментированное тело, губки — простое строение с порами, а кораллы образуют колонии, формирующие рифы.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беспозвоночных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основные классы и их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классов позвоночных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включают рыбы, земноводных, рептилий, птиц и млекопитающих, все они имеют позвоночный столб, обеспечивающий поддержку тела и защиту нервной системы.
</a:t>
            </a:r>
            <a:endParaRPr lang="en-US" sz="113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 уникальные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обладает уникальными чертами: рыбы дышат жабрами, земноводные живут в воде и на суше, рептилии откладывают яйца, птицы покрыты перьями, а млекопитающие молоком кормят детёнышей.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и развитие животных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большинства животных, где развивается зародыш, обеспеченный питательными веществами.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или детёныш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организм часто значительно отличается от взрослого; часто присутствует в насекомых и амфибиях с метаморфозом.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превращения, характерный для бабочек и лягушек, когда личинка трансформируется в взрослую форму с другими особенностями.
</a:t>
            </a:r>
            <a:endParaRPr lang="en-US" sz="1032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стадия, когда животное способно к размножению и выживанию в своей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групп животных по числу видов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подавляющее большинство видов, что подчёркивает их важность в экосистемах.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позвоночных значительно меньше по сравнению с беспозвоночными, особенно насекомыми.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среде обитания
</a:t>
            </a:r>
            <a:endParaRPr lang="en-US" sz="2773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используют окраску, позволяющую сливаться с окружающей средой, чтобы скрыться от хищников или добычи. Пример — клопы с защитной маскировочной окраской.
</a:t>
            </a:r>
            <a:endParaRPr lang="en-US" sz="924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покровы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Панцири, шипы и другие структуры, как у черепах или дикобразов, защищают животных от врагов и опасностей окружающей среды.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имитируют внешний вид других организмов или предметов, например, бабочки напоминают листья, что защищает их от хищников.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поведенческие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изменяют поведение и строение тела: белый мех песца обеспечивает тепловую изоляцию и маскировку зимой, а острые когти помогают хищным птицам ловить добычу.
</a:t>
            </a:r>
            <a:endParaRPr lang="en-US" sz="8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типы кормления у животных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— охотники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живой добычей. Лев использует силу и командную охоту, волк — тактику преследования. Они играют важную роль в регуляции численности других животных.
</a:t>
            </a:r>
            <a:endParaRPr lang="en-US" sz="93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и растительная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 лось питаются растительной пищей, что позволяет им использовать ресурсы грунта. Их пищеварительная система приспособлена к переработке сложных растительных волокон.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— универсальные потребители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свиньи потребляют как растительную пищу, так и мелких животных. Такая диета позволяет им выживать в разнообразных условиях и менять рацион в зависимости от сезона.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охраняют и высиживают яйца, обеспечивая безопасность и оптимальные условия для развития будущего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детёнышей молоком, что обеспечивает им необходимое питание в первые месяцы жизни и способствует росту и развитию.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 и рептилий родители охраняют кладку и потомство, например, крокодилы строят выводковые ямы, а слоны помогают молодняку пережить первые стадии жизни в «детских садах».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природе и экосистемах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занимают разные уровни пищевых цепей, потребляя растения и других животных, что обеспечивает устойчивость экосистем.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другие насекомые опыляют растения, способствуя размножению и увеличению биологического разнообразия.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распространяют семена, помогая растениям осваивать новые территории и воспроизводить популяции.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влияют на структуру почвы и растительных сообществ, участвуя в круговороте веществ и поддержании экологического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испокон веков используются человеком для сельского хозяйства: коровы дают молоко, овцы — шерсть, куры — яйца. Они также играют роль в спорте и работе, например, лошади.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животные служат для исследований и создания лекарств. Домашние и дикие животные сопровождают человека в повседневной жизни, обеспечивая питание, одежду и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включают разрушение среды обитания, загрязнение, браконьерство и климатические изменения.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(МСОП)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включены в Международную Красную книгу как находящиеся под угрозой исчезновения.
</a:t>
            </a:r>
            <a:endParaRPr lang="en-US" sz="2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исчезающих видов животных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сто лет популяции этих видов значительно сократились из-за антропогенных факторов и утраты среды обитания.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до критического уровня требует усиления мер охраны и восстановления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данные 2023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достигает длины до 30 метров и веса около 180 тонн, являясь крупнейшим животным на планете и символом морского гигантизма.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развивать скорость до 110 км/ч, делая его самым быстрым сухопутным животным и непревзойдённым охотником на короткие дистанции.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способны поднимать грузы, превышающие их вес более чем в 50 раз, демонстрируя удивительную силу относительно размера и командную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животного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даёт понимание строения и функций живых организмов, что важно для медицины и биотехнологий, а также для сохранения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Природоведение развивает у детей и подростков ответственность за окружающий мир, формируя экологическое мышление и любовь к живой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царства Животные
</a:t>
            </a:r>
            <a:pPr algn="ctr" indent="0" marL="0">
              <a:lnSpc>
                <a:spcPct val="90000"/>
              </a:lnSpc>
              <a:buNone/>
            </a:pPr>
            <a:r>
              <a:rPr lang="en-US" sz="3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ключевую роль в природных системах и жизни человека. Их сохранение требует знаний и бережного отношения, что формирует основы экологической культуры общества.
</a:t>
            </a:r>
            <a:endParaRPr lang="en-US" sz="36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2026-05-08T12:49:06Z</dcterms:created>
  <dcterms:modified xsi:type="dcterms:W3CDTF">2026-05-08T12:49:06Z</dcterms:modified>
</cp:coreProperties>
</file>