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во 2 классе: числа, действия и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считать, сравнивать и решать задачи без ошибок.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умеют второклассники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второго класса ребята уже уверенно считают знакомые числа и знают основные знаки действий. Теперь эти умения становятся крепче: появляются двузначные числа, задачи в несколько шагов и проверка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числа и порядок счёта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помогают понять, сколько предметов перед нами и какое место они занимают в ряду. Поэтому важно свободно считать вперёд и назад от 1 до 100.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 соседей числа: после 24 идёт 25, а перед 30 стоит 29. Такие упражнения тренируют внимание и помогают быстрее находить число в ряду.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уверенно называет предыдущее и следующее число, ему легче сравнивать, складывать и вычитать. Числовой ряд перестаёт путать и начинает работать как удобная дорожка.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числа: как число можно разложить на части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как сумма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число можно показать разными парами слагаемых. Например, 10 — это 6 и 4, а 12 — это 7 и 5. Такие разложения удобно запоминать.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видит, из каких частей состоит число, ему проще считать устно. Это особенно помогает при сложении и вычитании, когда нужно быстро найти удобную пару.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решается простая математическая задача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работе с текстовой задачей на уроке математики.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без перехода через десяток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удобный шаг перед более трудными случаями. Когда простые примеры уже получаются уверенно, переход к двузначным числам вызывает меньше страха и больше интереса.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примерах единицы не доходят до 10, поэтому считать можно сразу. Например, 23 + 4, 31 + 2 и 45 + 3 решаются быстро и спокойно.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прибавляют единицы к единицам, не затрагивая десятки. Так ребёнок видит, что число не «ломается», а просто становится больше на нужное количество.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 переходом через десяток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дополняем до круглого десятка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первом числе не хватает единиц до 10, второе число удобно разложить. Например, к 8 прибавляют 2, чтобы получить 10, а оставшиеся 3 добавляют потом. Так пример становится понятнее и не пугает большим числом.
</a:t>
            </a:r>
            <a:endParaRPr lang="en-US" sz="1199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мысленный «мостик» через 10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16 + 4 или 27 + 5 ребёнок сначала делает десяток полным, а затем прибавляет остаток. Такой способ учит видеть число по частям и считать без лишней спешки.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для внимательных счётчиков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38 + 2 и похожие задания развивают умение быстро замечать, сколько не хватает до следующего десятка. Это важный навык второго класса, потому что он часто встречается в устном счёте и задачах.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729" y="1709491"/>
            <a:ext cx="525788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42977"/>
            <a:ext cx="601500" cy="53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5272" y="1709467"/>
            <a:ext cx="45045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как уменьшение и как находка разности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показывает, сколько предметов осталось после того, как часть убрали. Это удобно видеть на примерах вроде 14 − 3 = 11 или 20 − 5 = 15.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из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вычитание встречается, когда что-то съели, подарили, унесли или переложили. Тогда число становится меньше, а ответ помогает понять, что осталось.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«осталось», «убрали» и «стало меньше» часто подсказывают именно вычитание. Если их заметить вовремя, выбрать действие становится гораздо проще.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пример на вычитание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 помощью сложения убедиться, что разность найдена верно.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 десятки, а потом на единицы. Так сразу видно, какое число больше, меньше или равно другому.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разряда учитывают при сравнении двузначных чисел: десятки и единицы.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начальной школы, тема «Сравнение чисел»
</a:t>
            </a:r>
            <a:endParaRPr lang="en-US" sz="3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и схемы помогают собрать ответ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на двух ветках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легко посчитать урожай по частям. На одной ветке может быть 6 яблок, на другой — 2, и дети сразу видят, сколько стало всего. Картинка подсказывает действие и делает задачу понятнее без лишних догадок.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Корзины с овощами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сравнить, где урожая больше, а где меньше. Если в одной корзине лежит 5 морковок, а в другой 3, можно быстро выбрать сложение или вычитание. Такие задания учат замечать важные числа с первого взгляда.
</a:t>
            </a:r>
            <a:endParaRPr lang="en-US" sz="96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 вокруг нас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Круг, квадрат, прямоугольник, треугольник и овал помогают узнавать форму предметов на рисунках и в жизни. Во дворе, на грядке и в корзине можно найти знакомые очертания.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круга нет углов, а у квадрата все стороны равны. Эти признаки удобно проверять глазами и пальцем, когда ребёнок сравнивает фигуры на картинке.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отличается тем, что у него тоже четыре стороны, но они не всегда одинаковые. Окно, книжка и ящик для урожая часто напоминают именно эту фигуру.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 овал тоже встречаются вокруг нас: крыша домика, долька арбуза, лепесток цветка. Чем чаще ребёнок замечает фигуры, тем легче ему их запоминать.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Отрезок, луч и прямая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удобен, когда нужно показать короткий путь или расстояние между двумя точками. У него есть начало и конец, поэтому его легко начертить по линейке ровно и аккуратно.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 одной точке и как будто «спешит дальше» без остановки. Прямая не имеет концов вовсе. Такие линии помогают учиться чертить и понимать простые геометрические рисунки.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 одной точке и как будто «спешит дальше» без остановки. Прямая не имеет концов вовсе. Такие линии помогают учиться чертить и понимать простые геометрические рисунки.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024" y="1596462"/>
            <a:ext cx="570600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596458"/>
            <a:ext cx="570600" cy="57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8312" y="1596458"/>
            <a:ext cx="570600" cy="57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длины: сантиметр и дециметр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 подходит для маленьких предметов: карандаша, ластика, семечки-подсолнуха на картинке. Им удобно измерять короткую длину очень точно.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Дециметр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Дециметр больше сантиметра и нужен для более длинных предметов. В одном дециметре ровно 10 сантиметров, и это важно запомнить без путаницы.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Измеряем линейкой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показывает длину по делениям. Если предмет начинается у нуля и заканчивается на отметке 12, значит, его длина 12 см.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длину линейкой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измерении предмета на уроке математики во 2 классе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сложения и вычитания в пределах 10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простые примеры вспоминаются быстро, считать становится легче и спокойнее. Ребёнок не тратит силы на мелочи и увереннее решает задачи про урожай, игрушки и тетради.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знать наизусть самые частые случаи: 2 + 3 = 5, 4 + 4 = 8, 7 − 2 = 5, 9 − 3 = 6. Они встречаются почти на каждом уроке.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— как тренировочные дорожки перед большой дорогой. Чем лучше отработаны ответы в пределах 10, тем проще складывать и вычитать двузначные числа без лишних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 жизни: покупки и деньги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рынке и в магазине математика нужна каждый день. Дети считают яблоки, морковки, ягоды и пакетики с семенами, сравнивают цены и выбирают, сколько купить без лишнего спора с кошельком.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рублями и копейками показывают, что числа в учебнике связаны с настоящей жизнью. Если нужно купить три яблока или два килограмма картофеля, помогает именно умение считать точно.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рублями и копейками показывают, что числа в учебнике связаны с настоящей жизнью. Если нужно купить три яблока или два килограмма картофеля, помогает именно умение считать точно.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текстовую задачу во 2 классе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работы с задачей по условию и числам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невнимательный счёт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торопится, пропускает одно число или считает два раза один и тот же предмет. Из-за этого ответ получается неверным, хотя задача была совсем несложной.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перепутанные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сложения выбирают вычитание или ставят неверный знак сравнения. Такое бывает, когда не дочитано условие и не замечены подсказки в тексте.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проверка и аккуратность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Повторный счёт, проверка примера и верная запись единиц измерения помогают исправить ошибку. Чем внимательнее ученик, тем увереннее его ответы.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помогает собрать урожай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математика учит считать урожай, сравнивать числа, измерять длину и решать задачи по рисунку. Эти навыки полезны не только на уроке, но и в обычной жизни каждый день.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2026-05-20T16:04:51Z</dcterms:created>
  <dcterms:modified xsi:type="dcterms:W3CDTF">2026-05-20T16:04:51Z</dcterms:modified>
</cp:coreProperties>
</file>