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было? Даниил Хармс и его смешные загадки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странный и смешной мир Хармса.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 жил недолго, но оставил яркие стихи, рассказы и сценки. Он умел писать коротко, необычно и так, что простой текст превращался в загадку с неожиданным концом.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Хармс: писатель, который удивлял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детские книги и журналы были особенно важны, и Хармс охотно писал для них. Его тексты были короткими, живыми и легко запоминались.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 детская литература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выбирал простые слова, чтобы стихотворение удобно звучало вслух. Повторы, ритм и чёткие фразы помогали детям следить за мыслью и не терять интерес.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появлялся маленький сюрприз. Именно он делал чтение похожим на игру, где смешно не только содержание, но и сама неожиданность.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Даниила Хармса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Хармса часто вспоминают по строгому костюму, шляпе и очень серьёзному лицу. Он выглядел сдержанно и немного загадочно, словно герой собственной странной истории. Такой образ хорошо подходит для портрета или силуэта на иллюстрации.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которого легко узнать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Внешность, похожая на его тексты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фигура казалась тонкой и собранной, а взгляд — внимательным и чуть ироничным. Этот облик запоминается так же, как и его короткие необычные произведения. На картинке можно показать писателя так, чтобы его сразу узнали.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300975"/>
            <a:ext cx="16965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абсурд у Хармса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идёт не по плану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 обычные события вдруг ведут себя странно. Кто-то путается, что-то исчезает или происходит не то, чего ждёшь. Из-за этого возникает смешное удивление.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непонятно, потом смешно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сначала останавливается в недоумении, а потом замечает шутку. Абсурд у Хармса работает именно так: он ломает ожидания и превращает странность в улыбку.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заметить чудо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особенно интересно, когда мир ведёт себя не совсем обычно. Такие тексты похожи на игру: нужно заметить нелепость, догадаться о ней и посмеяться.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не утомляет и быстро ведёт к главной шутке. Ребёнок успевает уловить смысл, удивиться и сразу понять, где спрятан смешной момент.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нравятся короткие тексты Хармса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делают стихотворение похожим на считалку или игру. Такие строки легко читать по очереди, менять голос и выделять самые важные слова.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тексте всё заметнее: и странная деталь, и неожиданная концовка. Поэтому дети чувствуют себя настоящими исследователями, которые разгадывают маленькую загадку.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стихотворение «Что это было?»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замечает странность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непонятное событие, и герой сразу чувствует: здесь что-то не так. Это мгновение удивления задаёт весь дальнейший разговор в стихотворении.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Начинаются вопросы и догадки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пытается объяснить увиденное, но точного ответа нет. Вместо него появляются вопросы, предположения и смешная растерянность.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Остаётся тайна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важнее не разгадка, а само чувство удивления. Стихотворение превращается в короткую игру воображения, где тайна остаётся открытой.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появляется мгновение, когда что-то мелькнуло, пронеслось рядом и сбило героя с толку. Он пытается понять увиденное, но всё становится ещё загадочнее и смешнее.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растерянность делает сцену запоминающейся. Для иллюстрации подойдут пустая улица, удивлённый взгляд или комичная поза человека, который оглядывается и ничего не понимает.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момент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19147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коротких и ясных предложениях. Их легко читать вслух, поэтому смысл быстро становится понятным даже младшему школьнику.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сразу получает ответ и всё время пытается разобраться в случившемся. Вопросы создают движение текста и делают его похожим на маленькое расследование.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Разгадка не главнее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интересное здесь — не точный ответ, а путь к нему. Читатель вместе с героем рассматривает странность и ждёт, чем закончится эта весёлая загадка.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выбирает очень простые слова, поэтому текст легко понимать на слух. В коротких строках нет лишнего, и каждое слово сразу работает на настроение стихотворения.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помогают запомнить строки почти как считалку. Когда читаешь их вслух, слышишь чёткий шаг текста и чувствуешь его живое движение.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слова и звуковая игра делают стихотворение смешным и немного загадочным. Кажется, будто сами слова подпрыгивают, а читать их хочется ещё раз.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звучание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кажется, что сейчас будет обычное объяснение. Но вместо него появляется неожиданный поворот, и читатель невольно улыбается от удивления.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 чувство похоже на короткую паузу перед смехом. Хармс специально оставляет место для догадки, чтобы читатель сам почувствовал комизм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срок жизни не помешал ему увидеть обычные вещи по-новому и превратить их в точные, смешные и запоминающиеся истории.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лет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прожил Даниил Хармс, успев создать целый мир коротких и необычных текстов.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Данииле Хармсе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«Иване Иваныче Самоваре» и других детских текстах Хармс любит перечисления, повторения и ритм, из-за которых строки легко читать вслух и запоминать.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известные произведения Хармса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«Очень страшная история» пугает только сначала: за серьёзным названием скрывается игра с ожиданиями, где страх быстро превращается в улыбку.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«Был один рыжий человек» важны необычная деталь и неожиданное развитие мысли. Герой остаётся в памяти именно благодаря своей странности.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Многие тексты Хармса устроены как маленький фокус: короткое начало, резкий поворот и концовка, после которой хочется перечитать всё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ОБЭРИУ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— это объединение писателей и художников, которые любили экспериментировать с языком и формой. Они придумывали необычные тексты, ломали привычные правила и удивляли читателей.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Хармса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Хармса эта среда была важна, потому что она поддерживала его смелость. Здесь ценили неожиданный сюжет, игру слов и право писать не так, как все привыкли.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 ОБЭРИУ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взрослые ожидали от литературы ясного смысла и привычного сюжета. У Хармса же всё могло внезапно стать странным, и это сбивало с толку.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тексты не сразу понимали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короткие тексты казались слишком необычными: в них мало объяснений, зато много неожиданностей. Не каждый читатель был готов к такой игре.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Позже стало ясно, что за кажущейся простотой скрывается точность наблюдения. Именно поэтому Хармса начали ценить как мастера лаконичного и очень выразительного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Хармса в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по ролям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 реплики между детьми и попробуйте разные интонации. Паузы, вопросительный тон и удивлённый голос делают смешное особенно заметным.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— обсудить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найдите странные места, смешные слова и неожиданный конец. Так легче понять, почему текст напоминает маленькую загадку.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вслух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текст медленно и чётко, чтобы услышать ритм. Короткие строки помогают сразу заметить, где начинается удивление.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раскрывают тайну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тихая улица, одинокая тень и герой, который растерянно оглядывается по сторонам. Маленькая деталь — след или движение вдали — сразу создаёт ощущение загадки. Читатель видит, как обычный момент становится смешным и странным.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пустой улице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удивления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сценка, где персонаж широко раскрывает глаза и разводит руками, будто не понимает, что только что произошло. Такой жест помогает передать настроение стихотворения: сначала растерянность, потом улыбку, когда тайна оказывается совсем маленькой и почти комической.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Мир вокруг кажется привычным только до тех пор, пока мы смотрим на него невнимательно. Хармс напоминает, что даже самый обычный день может преподнести загадку.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Смешное в стихотворении рождается из неожиданности. Когда событие не укладывается в обычную логику, читатель сначала удивляется, а потом начинает улыбаться.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Воображение помогает не просто искать ответ, а замечать саму игру смысла. У Хармса это важнее точного объяснения и делает текст живым.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как из маленькой детали вырастает целая смешная загадка. Хармс учит смотреть внимательнее и не пропускать странные мелочи.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 появляется неожиданно и снимает напряжение. Именно этот короткий момент делает стихотворение лёгким, живым и очень запоминающимся.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знакомства хочется перечитать текст ещё раз. Тогда становятся заметны ритм, повторы и тонкие слова, которые раньше могли ускользнуть.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показывает, что литература может быть игрой и поиском смысла. После чтения остаётся ощущение маленького открытия, как после удачной загадки.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Хармс остаётся интересным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 сегодня удивляет простыми словами и смелой выдумкой. Его стихотворение «Что это было?» доказывает, что короткий текст может быть смешным, умным и по-настоящему запоминающимся.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2026-05-24T06:02:13Z</dcterms:created>
  <dcterms:modified xsi:type="dcterms:W3CDTF">2026-05-24T06:02:13Z</dcterms:modified>
</cp:coreProperties>
</file>