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спорах с пролетарской поэзией: литература и идеология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цену платит поэзия за служение революции?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после революции: новая роль и новые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литература оказалась втянута в политику, просвещение и агитацию. Появились новые объединения, журналы и кружки, а вместе с ними — вопрос: должна ли поэзия воспитывать массы или сохранять художественную автономию?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понимали под пролетарской поэзией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Пролетарскую поэзию связывали с рабочей средой, революцией и коллективным трудом. В ней ценились фабрика, завод, борьба, новая жизнь и ощущение исторического перелома.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поэта ожидали ясной гражданской позиции, простого и доступного языка, агитационной энергии и понятных образов. Сложная форма и тонкая психологичность часто считались второстепенными.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«старой» литературы видели в этом разрыв с прежней эстетикой. Пролетарская поэзия должна была не только описывать эпоху, но и помогать ей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Пролеткульт и идея новой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культура рабочего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Пролеткульт стремился не просто переосмыслить наследие прошлого, а создать собственную культуру пролетариата. В этой программе искусство должно было расти из опыта рабочих и служить новому обществу.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Клубы, студии и секции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объединяло рабочие клубы, литературные студии, театральные и кружки. Массовость, коллективность и участие в самодеятельности были для него не менее важны, чем сами тексты.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 литературной полемике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Богданов и Пролеткульт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Богданов отстаивал идею самостоятельной культуры пролетариата. Для него важно было, чтобы новый класс создавал собственные формы искусства, а не только наследовал старые.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Кириллов и Ф. Шкулёв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поэты были связаны с ранними представлениями о пролетарской поэзии. Их тексты и позиции помогали формировать образ литературы, идущей от рабочего опыта.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Гастев и производственная тема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Гастев переводил внимание к ритму труда, дисциплине и индустриальному миру. Его подход показывал, как тесно поэзия в эпоху революции связывалась с производством.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Маяковский, Тихонов, Багрицкий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участвовали в более широком споре о границах революционной литературы. Речь шла не только о стиле, но и о том, кто имеет право говорить от имени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состава текстов пролетарской поэзии и литературной критики 1920-х годов
</a:t>
            </a:r>
            <a:endParaRPr lang="en-US" sz="80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пролетарской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формировали образ истории как движения вперед, где личное переживание подчинено общему делу.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труд и революционное преобразование мира; именно они задают смысловой центр этой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пролетарской поэзии характерны лозунговая интонация, резкий ритм и повторяющиеся призывы. Текст часто звучит как обращение к аудитории, а не как личное размышление.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противопоставляются «старый» и «новый» мир, прошлое и будущее, разрушение и созидание. Это усиливает конфликтность, но может упрощать сложность реальной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указывали на схематизм, бедность метафоры и замену художественной многозначности декларацией. Главная претензия касалась того, что поэзия начинает звучать как плакат.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строится на фабрике, станке, смене, гуле машин и других знаках индустриального мира. Такой словарь делает стихотворение узнаваемым, но иногда слишком прямолинейным.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дискуссии 1920-х годов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позиций в литературном споре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понимали назначение литературы в революционную эпоху.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шел не только о стиле, но и о власти в культуре: кто решает, что считать настоящей литературой.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и проблема поэтической свободы
</a:t>
            </a:r>
            <a:endParaRPr lang="en-US" sz="264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принимает революцию как исторический перелом и ищет для новой эпохи новый поэтический язык. Его тексты сохраняют агитационную энергию, но не отказываются от эксперимента.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сатиру, разговорную интонацию, необычную ритмику и яркую метафорику. Это показывает, что революционная тема может быть художественно сложной, а не только декларативной.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Маяковского стал доказательством: верность революции не обязательно означает отказ от свободы формы. Именно это сделало его ключевой фигурой спора о границах поэзии.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культура 1920-х годов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плакат говорил быстро и прямо: крупный шрифт, сильный контраст и короткий лозунг сразу направляли взгляд. Такая графика помогала читать не только изображение, но и политический смысл, поэтому она особенно близка эстетике пролетарской поэзии и ее призывной интонации.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 громкий голос эпохи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графика 1920-х годов соединяла динамичную композицию, геометрию и четкий текст. Обложка становилась не просто оформлением, а визуальным высказыванием о современности, индустрии и коллективном будущем, которое поэзия тоже стремилась описать.
</a:t>
            </a:r>
            <a:endParaRPr lang="en-US" sz="924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и обложка нового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спор о пролетарской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литературной полемики в 1917–1932 годах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пролетарской поэзии внутри литературы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автора из рабочей среды не считалось достаточным доказательством художественной силы: критики настаивали, что талант определяется не социальным статусом, а качеством образа, речи и композиции.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 пролетарских текстов часто звучали упреки в риторичности и повторяемости. Слишком прямые призывы и готовые формулы, по мнению оппонентов, ослабляли живую поэтическую интонацию.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отвергалась назидательность, когда стихотворение превращалось в пояснение правильной позиции. Так искусство подменялось лозунгом и теряло многозначность.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более свободной поэзии подчеркивали ценность индивидуального голоса. Они считали, что подлинная литература должна сохранять внутреннюю сложность, а не только подтверждать идеологию.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функция и новый читатель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центре оказывались узнаваемые герои и сюжеты труда, смены, борьбы и общественного долга. Литература стремилась говорить от имени многих, а не от лица отдельного автора.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Пролетарская поэзия обращалась к фабричному читателю, клубной аудитории, газете и митингу. Ее язык должен был быть понятным сразу, без сложной расшифровки и литературной подготовки.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приписывали воспитательную и мобилизующую роль: формировать дисциплину, чувство коллективной ответственности и образ нового человека, который действует ради общего дела, а не только ради себя.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7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 по этапам, описанным в литературе о советской культурной политике; 1919–1932 годы
</a:t>
            </a:r>
            <a:endParaRPr lang="en-US" sz="67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влияния литературных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 точные рейтинги, а историческую тенденцию: смену центров литературного авторитета в 1920-е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Пролеткульт быстро терял влияние, РАПП усиливался к концу десятилетия, а после 1932 года литературная власть сосредоточилась в единой системе.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показывает, что идеологическая полезность текста постепенно стала важнее разнообразия художественных подходов и индивидуальной интонации.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литературные группировки были ликвидированы и пространство художественного выбора заметно сузилось.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Постановление ЦК ВКП(б) от 23 апреля 1932 года «О перестройке литературно-художественных организаций»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герой в литературе эпохи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 пролетарской поэзии изображался прежде всего как часть класса и общего исторического движения. Его ценность определялась не частной судьбой, а участием в общем деле.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вместо одиночки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Станок, цех, кузница и фабричная смена становились не просто фоном, а знаками новой эпохи. Через эти образы поэзия показывала мир, где труд превращается в историческую силу.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образы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пролетарской поэзии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движение расширило литературное поле, но одновременно обострило проблему художественного качества.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Пролетарская поэзия усилила социальную выразительность литературы, но не смогла полностью преодолеть упрощение формы и мысли.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1920-х годов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выходил за пределы литературы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затрагивала вопрос о том, кто имеет право говорить от имени революции: профессиональные писатели, рабочие авторы, критики или партийные структуры, определявшие культурную норму.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стихах становился спором о культурном лидерстве. За ним скрывался более широкий вопрос: кто определяет будущее общества — творческая среда или политический центр.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литературная дискуссия приобрела общественное значение. Через нее обсуждали не только тексты, но и границы свободы, ответственности и идеологического контроля.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была связана и с властью над образованием, потому что новая литература должна была не только развлекать, но и обучать, формировать вкус и задавать образ правильного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литературной полемики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помог выстроить советскую литературную иерархию, где верность идеологии нередко ставилась выше самостоятельности автора и оригинальности художественного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закрепил в литературе XX века темы труда, социальной борьбы и коллективного героя, сделав их устойчивой частью культурной памяти и школьного чтения.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полемика показала пределы искусства, которое полностью подчинено лозунгу: авангардный импульс сохранялся, но пространство для сложной формы и личного голоса сужалось.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спора о пролетарской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пролетарской поэзии показал, что литература в революционную эпоху становится ареной борьбы за смысл, язык и власть. Он расширил социальную тематику, но ясно обозначил цену идеологического давления.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2026-05-23T19:57:10Z</dcterms:created>
  <dcterms:modified xsi:type="dcterms:W3CDTF">2026-05-23T19:57:10Z</dcterms:modified>
</cp:coreProperties>
</file>