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город: как он работал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труд, вера и власть жили рядом.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 по XV век европейские города быстро росли там, где сходились дороги, рынки и люди.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рождался средневековый город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 было главным условием роста: переправа, мост, река, замок или монастырь притягивали людей и товары. Здесь было легче торговать, находить защиту и обмениваться новостями.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рост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поселение получало право на рынок и защиту, оно начинало расти быстрее. Появлялись дома, лавки, мастерские, а затем и городские правила.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поселения в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такое место становилось центром округи. Сюда приезжали за товарами, судами и услугами, а прежнее поселение превращалось в настоящий город.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селились купцы и ремесленники, потому что им нужны были покупатели и заказчики. Постепенно к ним присоединялись крестьяне, ищущие работу, и новые жители.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города: центр и кольца застройки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вокруг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расходились более узкие и извилистые улицы. Они возникали постепенно, поэтому план не был заранее продуман и часто подстраивался под старую застройку.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городского ядра располагались главные здания: рынок, собор и ратуша. Здесь решались важные дела, проходили торговля, собрания и городские праздники.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появлялись новые кварталы для ремесленников, торговцев и бедных жителей. Город расширялся слоями, словно собирался вокруг главной площади.
</a:t>
            </a:r>
            <a:endParaRPr lang="en-US" sz="947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застройки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нередко тянулись стены, башни и ворота, а позже — предместья. Там жили те, кому не хватило места внутри, и те, кто работал рядом с городом.
</a:t>
            </a:r>
            <a:endParaRPr lang="en-US" sz="9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средневекового города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высоты город напоминал крепость: вокруг тянулись стены с башнями, а у ворот стояли дозорные. За ними начинались улицы, ведущие к площади, рынку и собору.
</a:t>
            </a:r>
            <a:endParaRPr lang="en-US" sz="91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 стенами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главной площади кипела жизнь: здесь торговали, обсуждали новости и читали городские объявления. Рядом стояли ратуша и лавки, а мост соединял берега реки.
</a:t>
            </a:r>
            <a:endParaRPr lang="en-US" sz="92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мост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дальше располагались ремесленные кварталы и жилые дома, а за стенами — предместья. Эта схема помогает увидеть, как в одном городе соседствовали труд, защита и повседневный быт.
</a:t>
            </a:r>
            <a:endParaRPr lang="en-US" sz="82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и предместья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дома горожан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дома были узкими, потому что земли внутри стен не хватало. Чтобы разместить семью и мастерскую, строили вверх, а не вширь.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этаж часто занимали лавка или мастерская, где сразу шла работа и торговля. Выше находились жилые комнаты, отделённые от шума улицы.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использовали часто, особенно в верхних частях дома, поэтому пожары были очень опасны. Крыши делали крутыми, чтобы стекала дождевая вода и снег.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были маленькими, а комнаты — тесными и тёмными. Свет попадал плохо, поэтому внутри больше ценились тепло, простая мебель и 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рынок и городская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редко были ровными и чистыми. После дождя они превращались в грязь, а отходы и помои часто попадали прямо под ноги прохожим.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можно было купить хлеб, ткань, мясо, овощи, кожу, посуду и железные вещи. Для горожан это было главным местом обмена товарами и новостями.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хорошей канализации город постоянно боролся с грязью и запахами. Поэтому колодцы, водоотводы и уборка имели важное значение для жизни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истории. Без точных статистических данных.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городе определяло не только доход, но и повседневные права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составляли ремесленники и купцы, а власть и церковь были меньшими по числу, но очень влиятельными.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истории. Без точных статистических данных.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чем занимался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рядом существовали торговля, производство, управление и церковная служба.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массовой сферой были ремёсла, а наибольшую власть обычно имели торговая и городская верхушка.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и правила ремесла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мастерству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цех вступали только после обучения и проверки навыков. Мастер отвечал за качество изделий, а ученик постепенно осваивал профессию под его наблюдением.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защищал своих членов от конкурентов и поддерживал их в трудные времена. Но он также ограничивал число мастеров и не давал легко открыть своё дело.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устанавливал общие правила: как работать, сколько делать изделий и какие материалы использовать. Это помогало сохранять одинаковый уровень товара и порядок в ремесле.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средневековых городах Европы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бедные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положение в городе влияло на повседневную жизнь, возможности и обязанности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касались не только достатка, но и доступа к власти, более удобному жилью и лучшему питанию.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городская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городского самоуправления в средневековой 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решения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типичной модели городского самоуправления в средневековых городах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сборы были важной частью бюджета: они помогали содержать стены, мосты, колодцы и охрану.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сборов наполняли городскую казну и шли на общие нужды.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городских налогах и пошлинах в Средние века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стены и башни окружали город как кольцо защиты. С воротами обращались строго: днём они пропускали людей и товары, а ночью закрывались на засов, чтобы уменьшить риск нападения.
</a:t>
            </a:r>
            <a:endParaRPr lang="en-US" sz="60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 стенами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ворот дежурили сторожа, а на башнях следили за дорогами и подступами. Если начиналась тревога, звонили колокола, и жители спешили к стенам или к ближайшему безопасному месту.
</a:t>
            </a:r>
            <a:endParaRPr lang="en-US" sz="614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становилось тесно, дома и мастерские появлялись за стенами. Так возникали предместья: там жили ремесленники, бедняки и приезжие, а город постепенно расширялся дальше оборонительного кольца.
</a:t>
            </a:r>
            <a:endParaRPr lang="en-US" sz="60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вне крепости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защищался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церковь была в центре города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 колокола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храме хранили записи о рождениях, браках и важных событиях. Здесь же собирались жители, объявляли праздники и слушали колокольный звон, который задавал ритм дня.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стоял в самом заметном месте города и напоминал, что вера была частью повседневной жизни. Его строили долго, поэтому он становился общим делом многих поколений.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собор показывал богатство города и мастерство строителей. Его высокая башня и украшенный фасад были видны издалека и становились знаком силы общины.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 о средневековом городе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грязи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города были одинаково грязными: многое зависело от улиц, погоды и порядка уборки. В некоторых местах следили за чистотой лучше, чем принято думать.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стенами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 только внутри стен. За пределами укреплений часто возникали предместья, где селились ремесленники, наёмные работники и те, кому не хватило места в центре.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день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был шумным и тесным, но именно там город оживал. Здесь встречались продавцы, покупатели, ремесленники и приезжие из окрестных деревень.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 быте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условия менялись от времени года и от достатка жителей. Богатые могли жить удобнее, а бедные чаще терпели тесноту и нехватку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одежда и быт горожан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хлеб, каша, овощи, сыр и рыба. Мясо появлялось на столе реже и чаще у обеспеченных горожан.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шерсти и льна. Фасон зависел от достатка: богатые носили более дорогие ткани, а простые жители — удобную и прочную одежду.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светили свечи и масляные лампы, а воду брали из колодцев и рек. Быт был простым, но зависел от общего труда и привычки экономить ресурсы.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городской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 и тесная застройка делали пожар особенно опасным. Один огонь мог быстро перекинуться с крыши на крышу и уничтожить целый квартал.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 грязная вода способствовали болезням, а споры между жителями легко превращались в драки. Поэтому городам были нужны правила, колодцы и общая ответственность.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 жители надеялись на стены, ворота и сторожевые посты. Если защита была слабой, нападение могло разрушить дома, склады и торговлю.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стал школой городской жизни: здесь появились правила, рынки, власть и общие обязанности. Многие его черты сохранились в европейских городах до наших дней.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2026-07-26T05:45:06Z</dcterms:created>
  <dcterms:modified xsi:type="dcterms:W3CDTF">2026-07-26T05:45:06Z</dcterms:modified>
</cp:coreProperties>
</file>