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школы: что внутри системы?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школы в США: от правил до повседневной жизни учеников.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школа выглядит единой только со стороны. На практике многое решают штат, округ и ресурсы конкретного района.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США: общий принцип, разные правила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внутри системы?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разделена на федеральный, штатный и местный уровни, и каждый влияет на школу по-своему. Поэтому похожие школы в разных городах могут работать по разным правилам.
</a:t>
            </a:r>
            <a:endParaRPr lang="en-US" sz="1382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школы есть ступени обучения, расписание, предметы, тесты и поддержка учеников. Эти элементы связаны между собой и формируют ежедневный школьный опыт.
</a:t>
            </a:r>
            <a:endParaRPr lang="en-US" sz="1382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местам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названия школ не означают одинаковую организацию: календарь, набор курсов и требования часто зависят от штата и округа.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школу полной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уроков, важны кружки, спорт и помощь тем, кому трудно учиться. Именно они показывают, как школа работает в реальной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всё по-разному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нет единого школьного правила для всей страны: штаты сами определяют многие требования. Поэтому программы, экзамены и календарь могут заметно отличаться уже после переезда в другой штат.
</a:t>
            </a:r>
            <a:endParaRPr lang="en-US" sz="121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округ тоже влияет на повседневную жизнь учеников. Он распределяет школы по адресам, организует автобусы и часто определяет, какие ресурсы доступны конкретному району.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района сильно меняют школьный опыт. Одна школа может иметь больше учителей, кружков и техники, а другая — работать с более скромными возможностями.
</a:t>
            </a:r>
            <a:endParaRPr lang="en-US" sz="1282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выглядят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одинаковые классы в разных городах могут выглядеть по-разному. Где-то больше выбора предметов, а где-то — строже расписание и меньше дополнительных программ.
</a:t>
            </a:r>
            <a:endParaRPr lang="en-US" sz="11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общих правил к ежедневным решениям на месте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 что отвечает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уровни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обучения идут последовательно, но возраст и названия классов могут немного отличаться в разных штатах.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и старшая школа короче по времени, но дают больше самостоятельности и выбора предметов.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уровней школьного обучения в США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Запомните: округ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Приписка по адресу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 закрепляет ученика за школой по адресу проживания и определяет, куда обычно идёт ребёнок. Это помогает распределять классы, транспорт и нагрузку между школами.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автобусы чаще всего организует именно округ. Он строит маршруты так, чтобы ученики могли добираться до школы безопасно и вовремя, особенно в больших территориях.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бюджет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Найм учителей, части администрации и распределение бюджета тоже зависят от округа. Поэтому качество условий в школах одного штата может заметно отличаться даже в соседних районах.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 отвечает за ремонт зданий и часть школьных правил. В городе он может быть очень большим, а в сельской местности одна школа обслуживает несколько посёлков.
</a:t>
            </a:r>
            <a:endParaRPr lang="en-US" sz="13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школы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Август–сентябрь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обычно стартует в конце лета или в начале осени. В первые недели школы вводят расписание, правила и привычный ритм занятий.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зима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 зимой идут основные учебные недели. В это время ученики получают домашние задания, пишут тесты и работают над проектами по разным предметам.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 весной появляются длинные и короткие перерывы, включая праздники и весенние каникулы. Они помогают разделить учебный год на удобные части.
</a:t>
            </a:r>
            <a:endParaRPr lang="en-US" sz="1336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мае или июне год обычно завершается. После итоговых оценок начинается летний перерыв, а некоторые ученики посещают летние программы или занятия.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дня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12744" y="1575853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обычно начинается рано, поэтому ученики быстро переходят от одного урока к другому. Расписание строится так, чтобы уложить обязательные предметы и выборные курсы.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612744" y="2231211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старшей школе на каждый предмет отводят отдельный урок, часто по 40–60 минут. После звонка класс меняется, и день идёт по чёткому порядку.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612744" y="2886569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на обед
</a:t>
            </a:r>
            <a:pPr algn="l" indent="0" marL="0">
              <a:lnSpc>
                <a:spcPct val="100000"/>
              </a:lnSpc>
              <a:buNone/>
            </a:pPr>
            <a:r>
              <a:rPr lang="en-US" sz="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 — важная часть школьного дня. Он даёт время отдохнуть, пообщаться с друзьями и подготовиться к следующей части расписания.
</a:t>
            </a:r>
            <a:endParaRPr lang="en-US" sz="977" dirty="0"/>
          </a:p>
        </p:txBody>
      </p:sp>
      <p:sp>
        <p:nvSpPr>
          <p:cNvPr id="14" name="Text 5"/>
          <p:cNvSpPr txBox="1"/>
          <p:nvPr/>
        </p:nvSpPr>
        <p:spPr>
          <a:xfrm>
            <a:off x="612744" y="3541927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ученики остаются на консультации, в клубах или на репетициях. Это помогает не только учиться, но и находить свои интересы.
</a:t>
            </a:r>
            <a:endParaRPr lang="en-US" sz="942" dirty="0"/>
          </a:p>
        </p:txBody>
      </p:sp>
      <p:sp>
        <p:nvSpPr>
          <p:cNvPr id="15" name="Text 6"/>
          <p:cNvSpPr txBox="1"/>
          <p:nvPr/>
        </p:nvSpPr>
        <p:spPr>
          <a:xfrm>
            <a:off x="612744" y="4197285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задают почти каждый день. Они закрепляют материал, а учителя затем оценивают тесты, проекты и письменные работы.
</a:t>
            </a:r>
            <a:endParaRPr lang="en-US" sz="9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школ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школ отличаются финансированием, правилами приёма и степенью свободы в учебной программе.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не только в оплате, но и в том, кто принимает решения о правилах и программе.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структуры школьной системы США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Запомните: приём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 адресу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ребёнка записывают в школу по адресу проживания: именно район определяет, куда он попадёт. Это помогает распределять учеников и заранее планировать классы, автобусы и учителей.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 не 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ближайшая школа переполнена или в ней нет мест, округ может предложить другое учреждение. В больших городах такие решения особенно важны из-за высокой плотности населения.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есть magnet schools с углублённым профилем, charter schools с отдельной лицензией и программы выбора школы. Они расширяют возможности, но доступны не везде.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приёма зависят от округа и штата: где-то учитывают только адрес, а где-то есть лотереи, заявления или специальные критерии. Поэтому правила лучше проверять заранее.
</a:t>
            </a:r>
            <a:endParaRPr lang="en-US" sz="12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учатся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расписание строится вокруг коротких уроков, обеда и нескольких перемен, а в старшей школе добавляются элективы и консультации.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занимает учебная часть, но внеурочные занятия тоже заметно влияют на день ученика.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типичного школьного расписания в США, составленный по описанию структуры учебного дня.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944" y="1614850"/>
            <a:ext cx="328860" cy="29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предметы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studies помогает понять историю, географию, государственное устройство и жизнь общества. Здесь особенно важны обсуждения, работа с картами и связь между прошлым и настоящим.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и health education поддерживают движение, привычки безопасности и понимание здоровья. Эти занятия дополняют академические предметы и помогают школе заботиться о повседневном благополучии ученика.
</a:t>
            </a:r>
            <a:endParaRPr lang="en-US" sz="1304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 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чтение — основа программы: ученики читают, обсуждают тексты и учатся ясно выражать мысли письменно и устно. Этот блок занимает центральное место во всех классах.
</a:t>
            </a:r>
            <a:endParaRPr lang="en-US" sz="1165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развивает счёт, логику и умение решать задачи разными способами. В младших классах больше базовых навыков, а позже добавляются алгебра, геометрия и прикладные задания.
</a:t>
            </a:r>
            <a:endParaRPr lang="en-US" sz="1088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знакомят с биологией, химией, физикой и землёй как системой. Ученики наблюдают, ставят простые опыты и учатся объяснять явления через проверяемые факты.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по выбору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редакция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журналистике школьники берут интервью, пишут заметки и выпускают газету или сайт. Здесь учатся проверять факты, задавать точные вопросы и работать с дедлайнами, как в настоящей редакции.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робототехники ученики собирают простые механизмы, пишут код и сразу видят результат работы. Такой предмет часто помогает тем, кому нравится инженерное мышление и практические задачи.
</a:t>
            </a:r>
            <a:endParaRPr lang="en-US" sz="111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мастерская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дизайн превращают класс в мастерскую идей: одни играют роли, другие создают декорации, афиши и костюмы. Electives дают попробовать себя в творческих профессиях без жёсткого выбора заранее.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штатов такие проверки проводят для всех учащихся.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стандартизированного оценивания в американских школах, основанное на школьной практике, указанной в плане презентации.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тестов помогают увидеть, где школьникам нужна дополнительная поддержка, и сравнить прогресс между классами и школами.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 выявления трудностей к индивидуальной поддержке и её применению на уроках.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ученикам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ученики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учеников, которые изучают английский как второй язык, школа может предложить дополнительные занятия, словари, визуальные подсказки и более медленный темп объяснения. Цель — помочь участвовать в уроке наравне с другими.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против буллинга и дискриминации нужны, чтобы каждый ребёнок чувствовал себя безопасно. Школа следит не только за поведением, но и за тем, как решаются конфликты между учениками.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могут быть дети с очень разным уровнем подготовки, и учителю приходится давать задания разной сложности. Это делает уроки гибкими, но требует внимательной организации.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говорить дома на другом языке, иметь особые образовательные потребности или просто учиться быстрее других. Школа старается учитывать это через дополнительные материалы, группы и индивидуальный подход.
</a:t>
            </a:r>
            <a:endParaRPr lang="en-US" sz="11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уроков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дебатов учится быстро формулировать мысли, слушать оппонента и выступать перед аудиторией. Для многих школьников это первый опыт уверенного публичного разговора и совместной подготовки к соревнованиям.
</a:t>
            </a:r>
            <a:endParaRPr lang="en-US" sz="1087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по интересам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 робототехники, шахмат или волонтёрства часто собирает учеников разных классов. После уроков они учатся работать в команде, находить друзей по интересам и делать что-то полезное вне обязательной программы.
</a:t>
            </a:r>
            <a:endParaRPr lang="en-US" sz="1122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спектакль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репетиции школьного спектакля рядом стоят актёры, музыканты и те, кто делает свет или декорации. Клуб превращается в общий проект, где важны ответственность, творчество и взаимная поддержка.
</a:t>
            </a:r>
            <a:endParaRPr lang="en-US" sz="11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команды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команды обычно тренируются после уроков, а состав зависит от возраста и подготовки. Спорт помогает ученикам чувствовать себя частью школы и местного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спорта важны по-разному, но вместе они создают общую школьную культуру и объединяют учеников вокруг команды.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видам школьного спорта, упомянутым в плане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американской школе — не одна единая схема, а сочетание местных правил, типа школы, предметов, тестов и поддержки. Именно это формирует повседневный опыт ученика.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2026-07-25T16:50:08Z</dcterms:created>
  <dcterms:modified xsi:type="dcterms:W3CDTF">2026-07-25T16:50:08Z</dcterms:modified>
</cp:coreProperties>
</file>