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Россия: география страны, население, хозяйство и глобальные связи
</a:t>
            </a:r>
            <a:endParaRPr lang="en-US" sz="1315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пространство масштабов, ресурсов и контрастов, определяющее её развитие и роль в мире.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мира: положение и масштабы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протяжённость, выход к трём океанам и соседство с 14 государствами формируют особую географию России. Именно пространство во многом задаёт её хозяйственные связи, расселение населения и различия между регионами.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административно-территориальное устройство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132" y="1407316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состоит из 89 субъектов федерации, и каждый из них обладает собственной территориальной спецификой, ресурсами и функциями. Это делает управление страной пространственно сложным и многоуровневым.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132" y="1205630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132" y="2153418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и экономические районы помогают анализировать крупные различия между частями страны, сопоставлять уровень освоенности территорий и выстраивать эффективную региональную политику.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132" y="1951732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Округа и районы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267" y="2899521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географии России важно понимать, как формируется опорный каркас расселения: крупные центры концентрируют население и услуги, а удалённые территории часто остаются менее обеспеченными инфраструктурой.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267" y="2697834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периферия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267" y="3645623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Межрайонные различия проявляются в специализации хозяйства, плотности населения, транспортной доступности и качестве жизни, поэтому пространственный анализ особенно важен для современной России.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267" y="3443937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различия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132" y="4391725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«центр и периферия», «территориальная структура хозяйства» и «опорный каркас расселения» позволяют увидеть, как пространство влияет на экономику и повседневную жизнь людей.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132" y="4190039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endParaRPr lang="en-US" sz="9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России: численность, урбанизация и демографические тенденции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сосредоточено прежде всего в крупнейших агломерациях европейской части страны, где выше миграционная привлекательность и доступность рабочих мест.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сочетается с неравномерностью расселения: население концентрируется в крупных центрах, тогда как восточные территории остаются малонаселёнными.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Росстата; численность населения около 146 млн человек, доля городского населения — около 75%.
</a:t>
            </a:r>
            <a:endParaRPr lang="en-US" sz="5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993349"/>
            <a:ext cx="4491900" cy="18165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России и их географические функции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формируют узлы расселения, управления, транспорта, науки и инноваций, концентрируя людские и экономические ресурсы страны.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выступают точками концентрации населения и инфраструктуры, определяя экономическое и культурное развитие окружающих территорий.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характеристикам крупнейших городов России
</a:t>
            </a:r>
            <a:endParaRPr lang="en-US" sz="7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природные зоны России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крупнейшими в мире запасами природного газа и очень крупными запасами нефти, угля, леса и пресной воды. Это создаёт основу для мощного сырьевого сектора и экспорта.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Сибирь, Урал, Поволжье, Восточная Сибирь, Дальний Восток и Арктика образуют основные ресурсные районы страны. Здесь сосредоточены добыча, переработка и транспортировка ключевых видов сырья.
</a:t>
            </a:r>
            <a:endParaRPr lang="en-US" sz="1059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5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представлены тундрой и лесотундрой, центральные районы — тайгой и смешанными лесами, юг — степями и лесостепями. На Черноморском побережье встречаются субтропические условия.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заметно влияют на специализацию хозяйства, плотность населения и стоимость освоения территорий. Поэтому размещение отраслей в России тесно связано с природной средой.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структура хозяйства современной России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Добывающий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комплекс остаётся опорой экспорта и важнейшим источником валютных поступлений. Он формирует значительную часть доходов бюджета и задаёт специализацию многих северных и восточных районов.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58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Обрабатывающая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химическая промышленность, машиностроение и электроэнергетика обеспечивают переработку сырья и выпуск продукции с более высокой добавленной стоимостью, хотя их география неравномерна.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3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Агропромышленный комплекс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особенно развито в южных регионах и зонах более благоприятных природных условий. Его размещение зависит от климата, почв, водных ресурсов и транспортной доступности рынков.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2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Сфера услуг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строительство, логистика, образование, медицина и IT всё заметнее определяют современную экономику. В крупных городах именно услуги формируют основную часть занятости.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27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Факторы размещения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 территорий определяется сочетанием сырьевой базы, трудовых ресурсов, транспортного положения и инфраструктуры. Поэтому разные регионы России развиваются по неодинаковым траекториям.
</a:t>
            </a:r>
            <a:endParaRPr lang="en-US" sz="10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России и география внешней торговли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всё активнее ориентируется на азиатское направление, где важны не только товары, но и транспортные коридоры, порты и пограничная инфраструктура.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России по-прежнему сырьевой по структуре, а его география смещается к восточным рынкам и странам Евразии.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ФТС России; последние доступные годовые данные, доли округлены для учебной визуализации.
</a:t>
            </a:r>
            <a:endParaRPr lang="en-US" sz="6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160" y="1408123"/>
            <a:ext cx="237300" cy="27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60" y="2092715"/>
            <a:ext cx="255900" cy="227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3860" y="2778140"/>
            <a:ext cx="255900" cy="227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4085" y="3463565"/>
            <a:ext cx="255900" cy="2274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3860" y="4148990"/>
            <a:ext cx="255900" cy="227467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 пространственная связность страны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остаётся основой перевозок на больших расстояниях. Она связывает европейскую часть страны с Уралом, Сибирью и Дальним Востоком, обеспечивая массовый грузовой и пассажирский поток.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Нефте- и газопроводы играют особую роль в вывозе сырья и снабжении внутренних потребителей. Их конфигурация отражает расположение месторождений, перерабатывающих центров и экспортных направлений.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наиболее важен для межгородских и региональных связей, особенно в европейской части России. Он обеспечивает гибкость перемещения, но сильно зависит от качества дорог.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Балтики, Чёрного моря, Арктики и Дальнего Востока включают Россию в мировую торговлю, а речной транспорт поддерживает хозяйственные связи в бассейнах крупных рек.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особенно значима там, где расстояния велики, а наземная сеть развита слабо. Крупные авиахабы европейской части страны усиливают мобильность населения и деловую связанность территории.
</a:t>
            </a:r>
            <a:endParaRPr lang="en-US" sz="8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развитие России: от центров роста к регионам
</a:t>
            </a:r>
            <a:endParaRPr lang="en-US" sz="1511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центры роста, государственные инструменты и инфраструктура формируют пространственное развитие страны.
</a:t>
            </a:r>
            <a:endParaRPr lang="en-US" sz="9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и минерально-сырьевая база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2625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35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обеспечивает страну топливом, электроэнергией и значительной частью экспортных доходов. Его значение выходит за рамки добычи: вокруг него формируются переработка, транспортировка сырья и крупные промышленные центры.
</a:t>
            </a:r>
            <a:endParaRPr lang="en-US" sz="928" dirty="0"/>
          </a:p>
        </p:txBody>
      </p:sp>
      <p:sp>
        <p:nvSpPr>
          <p:cNvPr id="14" name="Text 3"/>
          <p:cNvSpPr txBox="1"/>
          <p:nvPr/>
        </p:nvSpPr>
        <p:spPr>
          <a:xfrm>
            <a:off x="2063060" y="153536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36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сосредоточены прежде всего в Западной Сибири, Поволжье, на арктическом шельфе и Дальнем Востоке. Угольная база особенно сильна в Кузбассе, Канско-Ачинском бассейне и восточных районах.
</a:t>
            </a:r>
            <a:endParaRPr lang="en-US" sz="950" dirty="0"/>
          </a:p>
        </p:txBody>
      </p:sp>
      <p:sp>
        <p:nvSpPr>
          <p:cNvPr id="15" name="Text 4"/>
          <p:cNvSpPr txBox="1"/>
          <p:nvPr/>
        </p:nvSpPr>
        <p:spPr>
          <a:xfrm>
            <a:off x="3763495" y="153537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территорией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3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месторождений определяет направление трубопроводов, железных дорог и портовой инфраструктуры. Поэтому сырьевые районы часто становятся узлами хозяйственного освоения и опорой для новых промышленных связей.
</a:t>
            </a:r>
            <a:endParaRPr lang="en-US" sz="888" dirty="0"/>
          </a:p>
        </p:txBody>
      </p:sp>
      <p:sp>
        <p:nvSpPr>
          <p:cNvPr id="16" name="Text 5"/>
          <p:cNvSpPr txBox="1"/>
          <p:nvPr/>
        </p:nvSpPr>
        <p:spPr>
          <a:xfrm>
            <a:off x="5463930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энергоресурсов на внешний рынок поддерживают валютные поступления и влияют на экономическую специализацию регионов. При этом высокая зависимость от сырьевого экспорта делает структуру хозяйства более уязвимой.
</a:t>
            </a:r>
            <a:endParaRPr lang="en-US" sz="894" dirty="0"/>
          </a:p>
        </p:txBody>
      </p:sp>
      <p:sp>
        <p:nvSpPr>
          <p:cNvPr id="17" name="Text 6"/>
          <p:cNvSpPr txBox="1"/>
          <p:nvPr/>
        </p:nvSpPr>
        <p:spPr>
          <a:xfrm>
            <a:off x="7164376" y="1535350"/>
            <a:ext cx="16170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3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Минерально-сырьевая база России остаётся одним из главных конкурентных преимуществ страны. Рациональное использование ресурсов требует технологической модернизации, экологического контроля и более глубокой переработки сырья внутри страны.
</a:t>
            </a:r>
            <a:endParaRPr lang="en-US" sz="8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культура и многонациональность России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 общая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объединяет пространство страны и служит главным средством межнационального общения. Через него проходят образование, управление, наука и повседневная коммуникация, связывая между собой очень разные по культуре регионы.
</a:t>
            </a:r>
            <a:endParaRPr lang="en-US" sz="1006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 и 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8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проживают более 190 народов и этнических групп, и это отражается в языках, обычаях, праздниках и традиционном укладе жизни. На одной территории соседствуют православные, мусульманские, буддийские и иные культурные традиции.
</a:t>
            </a:r>
            <a:endParaRPr lang="en-US" sz="1023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география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национальные костюмы, ремёсла и исторические ландшафты показывают, насколько разнообразна Россия в культурном отношении. Такая карта помогает увидеть, как история, религия и природные условия формировали разные региональные образы жизни.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Россия: связь, услуги и новые формы пространственной организации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особенно заметно меняют повседневную жизнь в городах и пригородах, где выше плотность пользователей, быстрее связь и шире выбор онлайн-услуг.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цифровизации снижает роль расстояния для части услуг, но усиливает значение крупных платформ и территорий с развитой инфраструктурой.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Росстата и открытых отраслевых обзоров цифровой экономики РФ, 2023–2024
</a:t>
            </a:r>
            <a:endParaRPr lang="en-US" sz="6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Социально-географические различия уровня жизни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132" y="1407316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Санкт-Петербург концентрируют более высокие доходы, широкий рынок труда и лучшие возможности для образования и медицины. Это делает их центрами притяжения населения и капитала.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132" y="1205630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преимущества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132" y="2153418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ресурсных округах заработки часто выше средних, но стоимость жизни и удалённость от крупных сервисных центров повышают нагрузку на домохозяйства и ограничивают доступ к части услуг.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132" y="1951732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 регионы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267" y="2899521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областных центрах и агломерациях проще найти работу, получить квалифицированную помощь и пользоваться транспортом. Здесь быстрее обновляется инфраструктура и формируются современные сервисы.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267" y="2697834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267" y="3645623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северных, восточных и сельских территориях чаще ощущаются нехватка кадров, длинные расстояния и слабее развитая социальная сеть. Это напрямую влияет на качество жизни и мобильность населения.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267" y="3443937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и село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132" y="4391725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уровня жизни используют доходы, занятость, жильё, медицину, транспорт и ожидаемую продолжительность жизни. Вместе эти показатели показывают не только благосостояние, но и доступность возможностей.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132" y="4190039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сравнивать
</a:t>
            </a:r>
            <a:endParaRPr lang="en-US" sz="9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России по экономико-географическим показателям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профиль регионов различается по специализации, плотности населения и доступности инфраструктуры; это формирует устойчивое пространственное неравенство.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устроено экономическое пространство страны: от столичных и индустриальных центров до ресурсных и сельскохозяйственных территорий.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Росстата и региональных социально-экономических характеристик
</a:t>
            </a:r>
            <a:endParaRPr lang="en-US" sz="6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международных экономических и политических связей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50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работе ООН, БРИКС, ШОС и ЕАЭС, что отражает её роль в мировой политике и экономике. Эти площадки важны для диалога, кооперации и согласования интересов.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2059915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внешней торговле заметны поставки энергоносителей, металлов, удобрений, зерна и химической продукции. Такая структура связана с ресурсной базой страны и её промышленной специализацией.
</a:t>
            </a:r>
            <a:endParaRPr lang="en-US" sz="999" dirty="0"/>
          </a:p>
        </p:txBody>
      </p:sp>
      <p:sp>
        <p:nvSpPr>
          <p:cNvPr id="14" name="Text 4"/>
          <p:cNvSpPr txBox="1"/>
          <p:nvPr/>
        </p:nvSpPr>
        <p:spPr>
          <a:xfrm>
            <a:off x="3759881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8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Европой и Азией делает Россию важным участником евразийских транспортных и торговых связей. Морские пути, сухопутные коридоры и соседство с рядом государств усиливают её транзитную функцию.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5459842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и Арктика открывают возможности для судоходства, добычи ресурсов и научного освоения. Одновременно они требуют больших затрат на инфраструктуру и особых природоохранных решений.
</a:t>
            </a:r>
            <a:endParaRPr lang="en-US" sz="1002" dirty="0"/>
          </a:p>
        </p:txBody>
      </p:sp>
      <p:sp>
        <p:nvSpPr>
          <p:cNvPr id="16" name="Text 6"/>
          <p:cNvSpPr txBox="1"/>
          <p:nvPr/>
        </p:nvSpPr>
        <p:spPr>
          <a:xfrm>
            <a:off x="7159796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Соседское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связи важны для торговли, транспорта, энергетики и гуманитарных контактов. География соседства напрямую влияет на устойчивость внешнеэкономических отношений и региональную безопасность.
</a:t>
            </a:r>
            <a:endParaRPr lang="en-US" sz="9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России и их географическое распределение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распределены неравномерно: часть из них связана с климатом, другая — с промышленной нагрузкой и освоением ресурсов в уязвимых природных условиях.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проблемные зоны совпадают с районами интенсивного хозяйственного освоения и северными территориями; это требует модернизации производства и более строгого природопользования.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Росгидромета, профильных государственных докладов и открытых экологических обзоров, 2023–2024
</a:t>
            </a:r>
            <a:endParaRPr lang="en-US" sz="5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жизненных траекторий школьника в современной России
</a:t>
            </a:r>
            <a:endParaRPr lang="en-US" sz="1493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зависит от образовательных возможностей, инфраструктуры и регионального контекста
</a:t>
            </a:r>
            <a:endParaRPr lang="en-US" sz="1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и точки роста современной России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изменения, региональное неравенство и зависимость части экономики от сырья ограничивают устойчивость развития. Особенно остро это ощущается в удалённых и малонаселённых территориях.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барьеры и экологическая нагрузка усиливают требования к модернизации производства. Для многих регионов важным становится не только рост, но и обновление инфраструктуры.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образование, логистика, цифровая экономика и внутренний туризм дают шанс расширить занятость и повысить связанность территории. Это особенно важно для малых городов и периферии.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России связано с сокращением пространственных диспропорций, развитием Арктики и Дальнего Востока, а также более эффективным использованием человеческого капитала и транспортных связей.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 пространство возможностей и выборов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Россия объединяет огромную территорию, ресурсы и потенциал развития, но требует ответов на демографические, экологические и пространственные вызовы. Именно в этом и состоит её главная географическая задача.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2026-06-03T06:29:48Z</dcterms:created>
  <dcterms:modified xsi:type="dcterms:W3CDTF">2026-06-03T06:29:48Z</dcterms:modified>
</cp:coreProperties>
</file>