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и социальная среда обитания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между природой и обществом, завися от них каждый день.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2442450" y="4422325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557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Среда, в которой живёт человек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человека — это всё, что влияет на его жизнь, рост и здоровье: воздух, вода, климат, питание, жильё, общение, обучение и правила совместной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природной среды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свет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освещённость помогают организму работать в привычном режиме. При холоде нужны тепло и защита, а при сильной жаре — вода, тень и отдых.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 давление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и атмосферное давление влияют на дыхание, самочувствие и работоспособность. Резкие изменения этих условий особенно заметны у чувствительных людей и во время нагрузок.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воздух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 и качество воды напрямую определяют условия жизни. Чистый воздух облегчает дыхание, а вода необходима для обмена веществ, питания и поддержания внутреннего равновесия.
</a:t>
            </a:r>
            <a:endParaRPr lang="en-US" sz="95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Ритмы природы
</a:t>
            </a:r>
            <a:pPr algn="l" indent="0" marL="0">
              <a:lnSpc>
                <a:spcPct val="80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и сезонные изменения среды задают режим сна, активности и отдыха. Организм постепенно приспосабливается к смене дня и ночи, а также к разным временам года.
</a:t>
            </a:r>
            <a:endParaRPr lang="en-US" sz="9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вокруг человека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рядом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кислород, служат пищей и дают сырьё для лекарств, тканей и строительных материалов. Они также делают среду более благоприятной и красивой для человека.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 природе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участвуют в жизни экосистем, а многие из них дают человеку продукты питания, шерсть, кожу и помощь в хозяйстве. От их здоровья зависит природное равновесие.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могут приносить пользу в пищеварении и при производстве продуктов, например хлеба, йогурта и сыра. Но некоторые из них вызывают инфекционные заболевания.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люди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люди тоже входят в биотическую среду, потому что человек живёт в постоянном взаимодействии с ними. Общение и совместная деятельность влияют на развитие личности.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среды обитания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факторов поддерживает жизнь напрямую, а часть помогает развитию и повседневной деятельности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зависит одновременно от природных условий и социальных отношений, поэтому важны все группы факторов.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школьного курса биологии; условная схема значимости факторов.
</a:t>
            </a:r>
            <a:endParaRPr lang="en-US" sz="11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природная среда влияет на здоровье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помогает лёгким и сердцу работать нормально. Если воздух загрязнён, возрастает риск кашля, одышки и других болезней органов дыхания.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Питьевая вода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вода нужна для обмена веществ, пищеварения и работы клеток. Когда воды не хватает или она загрязнена, организм быстрее утомляется и хуже справляется с нагрузкой.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зрение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освещение поддерживает зрение и помогает соблюдать биологические ритмы. При плохом свете глаза устают быстрее, а организму труднее сохранять бодрость.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среды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температура облегчает поддержание постоянства внутренней среды организма. Сильный холод или жара требуют дополнительных усилий, чтобы сохранить здоровье и работоспособность.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природные ресурсы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ресурса от потребности человека до использования, отходов и экологичных решений.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и социальная среда: главные различия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природная и социальная среда выполняют разные, но одинаково важные функции в жизни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среда даёт условия жизни тела, а социальная — условия общения, обучения и совместной деятельности.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 как условие развития человека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общения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 начинается с семьи, класса, друзей и учителей. Через общение человек учится понимать других, выражать мысли и действовать вместе с окружающими.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знания
</a:t>
            </a:r>
            <a:pPr algn="l" indent="0" marL="0">
              <a:lnSpc>
                <a:spcPct val="80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 ребёнок осваивает язык, получает знания и учится пользоваться информацией. Эти умения помогают ему понимать мир, решать задачи и планировать свои действия.
</a:t>
            </a:r>
            <a:endParaRPr lang="en-US" sz="972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 привычки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поведения, традиции и повседневные привычки влияют на характер и образ жизни. Они подсказывают, как вести себя дома, в школе и в общественных местах.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будущего
</a:t>
            </a:r>
            <a:pPr algn="l" indent="0" marL="0">
              <a:lnSpc>
                <a:spcPct val="8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 помогает формировать интересы, самооценку и выбор профессии. От неё зависит, какие занятия станут важными, а какие навыки окажутся особенно нужными.
</a:t>
            </a:r>
            <a:endParaRPr lang="en-US" sz="9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 и сверстники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показывает первые образцы заботы, ответственности и уважения. Именно дома ребёнок учится правилам общения, режиму дня и отношению к своим и чужим обязанностям.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даёт знания, учит работать с информацией и выполнять общие задания. Здесь развивается умение слушать, отвечать, договариваться и доводить дело до конца.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Сверстники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Сверстники особенно важны в подростковом возрасте, потому что влияют на интересы, самооценку и привычки. Общение с ними помогает находить друзей и пробовать себя в разных ролях.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подростка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особенно заметны влияние ближайшего окружения и регулярных занятий. Они задают пример поведения и помогают формировать привычки.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источниками влияния остаются семья и школа, а сверстники и интернет заметно усиливают интересы и поведение подростка.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школьного курса биологии и обществознания.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поведения и здоровье общества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общения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поведения помогают людям понимать, как вести себя в разных ситуациях. Вежливость, уважение и умение слушать других уменьшают напряжение и делают общение спокойнее и безопаснее.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 школе и дома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очередности, чистоты и дисциплины поддерживает порядок в классе, дома и на улице. Когда правила понятны всем, становится легче учиться, работать и решать споры без конфликта.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закон
</a:t>
            </a:r>
            <a:pPr algn="l" indent="0" marL="0">
              <a:lnSpc>
                <a:spcPct val="80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законов и правил безопасности защищает здоровье человека и окружающих. Осторожность на дороге, на уроках труда и в общественных местах снижает риск травм и неприятных ситуаций.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ответственность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Чистота, аккуратность и ответственность каждого человека влияют на общее состояние общества. Если люди бережно относятся к вещам, пространству и труду других, жизнь становится более комфортной и здоровой.
</a:t>
            </a:r>
            <a:endParaRPr lang="en-US" sz="8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человека к условиям среды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человек замечает изменения среды, выбирает реакцию и приспосабливается к новым условиям жизни и общения.
</a:t>
            </a:r>
            <a:endParaRPr lang="en-US" sz="1024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14460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14460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03833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 сельская среда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много транспорта, людей и зданий, поэтому темп жизни выше, а шум заметнее. Зато здесь чаще расположены школы, больницы, кружки и другие важные объекты.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 обычно меньше плотность населения и больше природных объектов вокруг. Здесь спокойнее ритм жизни, меньше шума и чаще сохраняется тесная связь с природой и сезонными работами.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обычно дает больше выбора в образовании, медицине и транспорте. Сельская местность может уступать по инфраструктуре, но нередко выигрывает по тишине, воздуху и близости к природе.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город, и село сталкиваются с экологическими трудностями. В первом случае это загрязнение и шум, во втором — нагрузка на природные ресурсы и зависимость от условий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среды обитания и их последствия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действия людей чаще всего приводят к экологическим трудностям и как они отражаются на жизни человека и природы.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экологических проблем связано с хозяйственной деятельностью человека. Их последствия затрагивают и природу, и здоровье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экологии.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полезные действия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привычки дома и в школе помогают сохранять ресурсы, уменьшать количество мусора и делать воздух и воду чище.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регулярные повседневные действия, потому что они постепенно снижают нагрузку на природу и формируют ответственное поведение.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школьного курса биологии и экологии.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заповедник: горы и редкие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Кавказа охраняются леса, альпийские луга и животные, которым нужны чистый воздух и тишина. Заповедный режим позволяет сохранить природные комплексы почти без изменений. Это важно для редких видов и для будущих поколений людей.
</a:t>
            </a:r>
            <a:endParaRPr lang="en-US" sz="826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«Лосиный Остров»: природа рядом с городом
</a:t>
            </a:r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национальный парк показывает, что охраняемая территория может находиться совсем близко к крупному городу. По экологическим тропам люди наблюдают лес, птиц и животных, не разрушая среду их жизни. Здесь сочетаются отдых, просвещение и бережная охрана природы.
</a:t>
            </a:r>
            <a:endParaRPr lang="en-US" sz="76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Баргузинский заповедник: защита тайги
</a:t>
            </a:r>
            <a:pPr algn="l" indent="0" marL="0">
              <a:lnSpc>
                <a:spcPct val="100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берегу Байкала сохраняются леса, животные и редкие природные сообщества. Здесь особенно важно не нарушать хрупкое равновесие тайги, поэтому доступ и хозяйственная деятельность строго ограничены. Такие территории помогают природе восстанавливаться и остаются местом научных наблюдений.
</a:t>
            </a:r>
            <a:endParaRPr lang="en-US" sz="758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 перед природой и обществом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80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обращение с вещами, учебными принадлежностями и общим имуществом помогает дольше сохранять ресурсы. Это простое правило уменьшает лишние расходы и показывает уважение к труду других людей.
</a:t>
            </a:r>
            <a:endParaRPr lang="en-US" sz="992" dirty="0"/>
          </a:p>
        </p:txBody>
      </p:sp>
      <p:sp>
        <p:nvSpPr>
          <p:cNvPr id="11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безопасности дома, в школе и на улице защищает здоровье самого человека и окружающих. Осторожность на дороге, при работе с инструментами и во время игр предотвращает травмы.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воды, электричества и бумаги снижает нагрузку на природу. Если человек не тратит лишнего, он помогает сохранить полезные ресурсы для других людей и будущих поколений.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 уважение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человек умеет помогать другим, не обижать слабых и уважать природу. Такое поведение укрепляет доверие в коллективе и делает отношения между людьми более доброжелательными.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дисциплина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проявляется и в умении выполнять обещания, соблюдать режим и доводить дело до конца. Эти качества помогают человеку быть надежным учеником, другом и членом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природной и социальной среды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становятся полезными для человека только тогда, когда общество умеет их добывать, распределять и использовать разумно.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жизни зависит от сотрудничества природы и общества: ресурсы дают основу, а социальная организация делает возможными здоровье, безопасность и развитие.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 материалам школьного курса биологии и обществознания.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живет в двух средах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зависит от природы и общества одновременно: первая дает условия для жизни, а вторая — знания, правила и возможности развития. Бережное отношение к среде помогает сохранить здоровье и будущее.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2026-06-01T13:20:19Z</dcterms:created>
  <dcterms:modified xsi:type="dcterms:W3CDTF">2026-06-01T13:20:19Z</dcterms:modified>
</cp:coreProperties>
</file>