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628200"/>
            <a:ext cx="5418900" cy="155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у цветковых растений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38750"/>
            <a:ext cx="3922800" cy="14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 цветка появляется новое растение?
</a:t>
            </a:r>
            <a:endParaRPr lang="en-US" sz="11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270000"/>
            <a:ext cx="51393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2969" y="1335250"/>
            <a:ext cx="3509262" cy="332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цветковые растения продолжают свой вид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успешно расселяются на суше благодаря цветку, опылению и образованию семян. У многих видов после оплодотворения формируется и плод, который защищает семена и помогает им распространяться.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4019" y="1125950"/>
            <a:ext cx="4688213" cy="375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цветка и его роль в размножении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976" y="1191050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Тычинки образуют пыльцу, в которой находятся мужские половые клетки. Они участвуют в передаче наследственной информации и необходимы для оплодотворения.
</a:t>
            </a:r>
            <a:endParaRPr lang="en-US" sz="1183" dirty="0"/>
          </a:p>
        </p:txBody>
      </p:sp>
      <p:sp>
        <p:nvSpPr>
          <p:cNvPr id="12" name="Text 3"/>
          <p:cNvSpPr txBox="1"/>
          <p:nvPr/>
        </p:nvSpPr>
        <p:spPr>
          <a:xfrm>
            <a:off x="510976" y="2127273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Пестик включает рыльце, столбик и завязь. Именно здесь принимается пыльца, а внутри завязи находится семязачаток с яйцеклеткой.
</a:t>
            </a:r>
            <a:endParaRPr lang="en-US" sz="1225" dirty="0"/>
          </a:p>
        </p:txBody>
      </p:sp>
      <p:sp>
        <p:nvSpPr>
          <p:cNvPr id="13" name="Text 4"/>
          <p:cNvSpPr txBox="1"/>
          <p:nvPr/>
        </p:nvSpPr>
        <p:spPr>
          <a:xfrm>
            <a:off x="510976" y="3063496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Привлечение опылителей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лепестки, запах и нектар помогают привлечь насекомых и других переносчиков пыльцы. Это повышает вероятность успешного опыления.
</a:t>
            </a:r>
            <a:endParaRPr lang="en-US" sz="1225" dirty="0"/>
          </a:p>
        </p:txBody>
      </p:sp>
      <p:sp>
        <p:nvSpPr>
          <p:cNvPr id="14" name="Text 5"/>
          <p:cNvSpPr txBox="1"/>
          <p:nvPr/>
        </p:nvSpPr>
        <p:spPr>
          <a:xfrm>
            <a:off x="510976" y="3999702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бутона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Чашелистики прикрывают и защищают бутон до раскрытия цветка. Благодаря этому нежные части цветка меньше повреждаются до начала размножения.
</a:t>
            </a:r>
            <a:endParaRPr lang="en-US" sz="122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Пыльца и семязачаток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Семязачаток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Семязачаток расположен внутри завязи. В нём находится яйцеклетка — женская половая клетка, с которой должна слиться мужская клетка.
</a:t>
            </a:r>
            <a:endParaRPr lang="en-US" sz="1322" dirty="0"/>
          </a:p>
        </p:txBody>
      </p:sp>
      <p:sp>
        <p:nvSpPr>
          <p:cNvPr id="11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части цветка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особенно важны рыльце, столбик, завязь и пыльцевое зерно. Эти части показывают путь пыльцы к месту оплодотворения.
</a:t>
            </a:r>
            <a:endParaRPr lang="en-US" sz="1322" dirty="0"/>
          </a:p>
        </p:txBody>
      </p:sp>
      <p:sp>
        <p:nvSpPr>
          <p:cNvPr id="12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Пыльцевая трубка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прорастании пыльцы образуется пыльцевая трубка. По ней мужские клетки продвигаются к семязачатку, не теряясь по пути.
</a:t>
            </a:r>
            <a:endParaRPr lang="en-US" sz="1322" dirty="0"/>
          </a:p>
        </p:txBody>
      </p:sp>
      <p:sp>
        <p:nvSpPr>
          <p:cNvPr id="13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Пыльцевое зерно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Пыльца содержит мужские половые клетки, которые позже участвуют в оплодотворении. После попадания на рыльце пестика зерно начинает прорастать.
</a:t>
            </a:r>
            <a:endParaRPr lang="en-US" sz="13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пыльцы к яйцеклетке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мужские клетки добираются до женской клетки внутри цветка.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425" y="1487300"/>
            <a:ext cx="228900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825" y="3242925"/>
            <a:ext cx="242100" cy="21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8725" y="1473000"/>
            <a:ext cx="22920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8875" y="3236075"/>
            <a:ext cx="228900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происходит опыление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шмели и другие насекомые переносят пыльцу, когда собирают нектар. Так опыляются многие растения с яркими цветками и запахом.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водных растений пыльца переносится водой. Такой способ встречается редко, но помогает размножаться в водной среде.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воздуха переносят лёгкую сухую пыльцу на рыльце пестика. Этот способ особенно важен для многих деревьев и злаков.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Самоопыление и перекрёстное опыление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Пыльца может попасть на рыльце того же цветка или другого цветка того же растения. Перенос между разными растениями обычно даёт более разнообразное потомство.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26795"/>
            <a:ext cx="4782600" cy="17372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опыления растений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растения приспособлены к переносу пыльцы по-разному.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опыления связан со строением растения и средой, в которой переносится пыльца.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сведения по ботанике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переносит пыльцу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особенно важны для растений с яркими цветками и нектаром, а ветер — для видов с мелкой сухой пыльцой.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в переносе пыльцы играют насекомые и ветер; остальные способы встречаются реже.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способам опыления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пыльцевой трубки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1997100"/>
            <a:ext cx="1959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Попадание на рыльце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Пыльца оказывается на рыльце пестика и получает влагу и питательные вещества, необходимые для начала прорастания.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026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внутри пыльцевого зерна начинает делиться, и формируется пыльцевая трубка, которая направляет движение мужских клеток.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5902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 завязи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Трубка удлиняется и проходит через столбик к завязи. Она служит защищённым каналом для переноса клеток.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53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Достижение семязачатка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Мужские половые клетки доходят до семязачатка, где становится возможным оплодотворение яйцеклетки.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Двойное оплодотворение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встречи внутри семязачатка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семязачатка пыльцевая трубка приносит сразу два мужских ядра. Одно из них соединяется с яйцеклеткой, а второе — с центральной клеткой. Так у цветковых растений запускается двойное оплодотворение, которое нельзя увидеть в обычном цветке без схемы.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 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слияния появляются клетки, из которых развивается новое растение и его запас питательных веществ. Один процесс даёт начало зародышу и помогает семени стать жизнеспособным. Поэтому схема двойного оплодотворения показывает, как в одном цветке одновременно закладывается будущее семя.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83061"/>
            <a:ext cx="4782600" cy="16246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образуется после оплодотворения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оплодотворения отдельные части цветка меняются и дают начало будущему растению.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запускает сразу несколько преобразований: формируются семя, плод и структуры, необходимые для развития зародыша.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биологии по теме «Оплодотворение у цветковых растений».
</a:t>
            </a:r>
            <a:endParaRPr lang="en-US" sz="8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400" y="3119279"/>
            <a:ext cx="8593200" cy="1745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зиготы к зародышу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478296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Зачатки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зародыша появляются зачаток корня, зачаток стебля и зачатки листьев. Эти части нужны для того, чтобы молодое растение могло начать самостоятельный рост.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4686596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Питательная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Эндосперм накапливает питательные вещества и служит запасом для зародыша. Благодаря ему семя может долго сохранять жизнеспособность и дождаться подходящих условий.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6894875" y="1550057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жизнь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семени уже есть всё необходимое для старта развития. Когда семя попадает в благоприятную среду, зародыш начинает прорастать и образует новое растение.
</a:t>
            </a:r>
            <a:endParaRPr lang="en-US" sz="1222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слияния половых клеток зигота начинает быстро делиться. Из одной клетки постепенно формируется многоклеточный зародыш, который уже несёт признаки будущего растения.
</a:t>
            </a:r>
            <a:endParaRPr lang="en-US" sz="12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после оплодотворения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затрагивают не только семязачаток и завязь, но и остальные части цветка: они постепенно отмирают или высыхают.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оплодотворения главные структуры цветка переходят к образованию семени и плода, а ненужные части постепенно исчезают.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биологии по теме «Оплодотворение у цветковых растений». 2024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7567"/>
            <a:ext cx="4252500" cy="17940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1674" y="3077567"/>
            <a:ext cx="4252500" cy="1794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и плод как результат оплодотворения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5960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 — маленький запас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кажется крошечным, но внутри него скрыт зародыш и запас питательных веществ. Снаружи его защищает кожура, которая помогает пережить неблагоприятное время и дождаться прорастания.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621675" y="1134473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 — защитная оболочка и 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охраняет семена от повреждений и помогает им покинуть материнское растение. У яблока семена разносят животные, у стручка гороха они освобождаются при раскрытии, а у клёна улетают с ветром.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от оплодотворения к новому растению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после оплодотворения формируются семя и плод, а затем начинается расселение и прорастание семян.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925" y="1797831"/>
            <a:ext cx="36840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1800" y="1797831"/>
            <a:ext cx="36840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4675" y="1797831"/>
            <a:ext cx="368400" cy="36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30575" y="1797831"/>
            <a:ext cx="322350" cy="36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растений и их особенности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Яблоня и вишня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часто опыляются насекомыми. Их цветки обычно заметны, а нектар помогает привлечь пчёл и других опылителей, которые переносят пыльцу между цветками.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53697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и рожь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злаков пыльца лёгкая и сухая, поэтому её легко переносит ветер. Таким растениям не нужно яркое окрашивание или сильный запах, чтобы привлечь помощников.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6569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гороха хорошо видно самоопыление: пыльца попадает на рыльце того же цветка. Такой способ обеспечивает образование семян даже тогда, когда опылителей мало.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99441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кукурузы мужские и женские цветки расположены отдельно, но на одном растении. Это помогает изучать особенности опыления и показывает, как у растений устроено размножение.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Самоопыление и перекрёстное опыление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способа помогают растениям продолжать род, но используют разные условия и по-разному влияют на потомство.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Самоопыление удобно и надёжно, а перекрёстное опыление полезно для появления более разнообразных растений.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биологии по теме «Способы опыления». 2024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708083"/>
            <a:ext cx="8593200" cy="216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использует знания об оплодотворении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5400" y="1404441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Ручное опыление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Селекционеры переносят пыльцу вручную, когда хотят получить новый сорт или сохранить нужные свойства растения. Такой приём используют, например, у яблони, огурца и томата.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442593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шмелей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теплицах иногда специально заселяют шмелей. Они хорошо опыляют цветки и помогают повысить число завязей, что особенно важно при выращивании овощных культур.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4609786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и лучше урожай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 процессе оплодотворения помогает получать больше плодов и семян. Кроме того, можно улучшать размер, форму и вкус урожая, не теряя ценных признаков сорта.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6776977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сельского 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и оплодотворение изучают не только на уроках биологии. Эти знания применяют в садоводстве и сельском хозяйстве, чтобы сделать выращивание растений более успешным.
</a:t>
            </a:r>
            <a:endParaRPr lang="en-US" sz="108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678650"/>
            <a:ext cx="4782600" cy="243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термины темы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понятия помогают объяснить весь путь от переноса пыльцы до образования семени и плода.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связаны в одну цепочку: опыление приводит к оплодотворению, а затем возникают семя, плод и зародыш.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биологии по теме «Оплодотворение у цветковых растений».
</a:t>
            </a:r>
            <a:endParaRPr lang="en-US" sz="8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у цветковых растений: итог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соединяет опыление, рост пыльцевой трубки и двойное оплодотворение. В результате появляются зигота, зародыш, семя и плод — основа размножения и разнообразия цветковых растений.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2026-05-31T20:27:34Z</dcterms:created>
  <dcterms:modified xsi:type="dcterms:W3CDTF">2026-05-31T20:27:34Z</dcterms:modified>
</cp:coreProperties>
</file>