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рельефа и его главные элементы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Земли постоянно меняется под действием внутренних и внешних сил.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рельеф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не одинаков везде: его создают движения плит, вулканы, землетрясения, вода, ветер, лёд и выветривание. Одни формы возникают очень медленно, другие меняются заметно уже за несколько лет.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рельефа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153619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Отражает превышение одной точки над другой. Она помогает понять, насколько сильно поверхность расчленена и насколько заметны перепады высот на местности.
</a:t>
            </a:r>
            <a:endParaRPr lang="en-US" sz="821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281912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Уклон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насколько поверхность пологая или крутая. Чем больше уклон, тем труднее строить дороги, прокладывать тропы и использовать территорию для хозяйства.
</a:t>
            </a:r>
            <a:endParaRPr lang="en-US" sz="821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Абсолютная 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на какой высоте находится точка относительно уровня моря. По этому признаку различают низменности, возвышенности, плоскогорья и горные территории.
</a:t>
            </a:r>
            <a:endParaRPr lang="en-US" sz="821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348463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бывает ровным, холмистым, ступенчатым или горным. Эта особенность влияет на внешний вид местности и на то, как по ней движутся вода и люди.
</a:t>
            </a:r>
            <a:endParaRPr lang="en-US" sz="821" dirty="0"/>
          </a:p>
        </p:txBody>
      </p:sp>
      <p:sp>
        <p:nvSpPr>
          <p:cNvPr id="14" name="Text 6"/>
          <p:cNvSpPr txBox="1"/>
          <p:nvPr/>
        </p:nvSpPr>
        <p:spPr>
          <a:xfrm>
            <a:off x="810775" y="4150145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Расчленённость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степень неровности поверхности: наличие долин, оврагов, уступов и хребтов. Сильно расчленённый рельеф обычно связан с горами и глубокими речными долинами.
</a:t>
            </a:r>
            <a:endParaRPr lang="en-US" sz="8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13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форм рельефа по высоте и строению
</a:t>
            </a:r>
            <a:endParaRPr lang="en-US" sz="2213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рельефа отличаются не только высотой, но и тем, насколько поверхность ровная или изрезанная.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неровность поверхности не всегда совпадают: плоскогорье может быть высоким, но сравнительно ровным, а горы — не только высокими, но и сильно расчленёнными.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их значение в жизни людей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занимают значительную часть суши и обычно имеют небольшие перепады высот. Именно поэтому они выглядят просторными и удобными для освоения человеком.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строительства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ровной поверхности проще прокладывать дороги, строить города, предприятия и линии связи. Это делает равнины особенно важными для расселения людей.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Развитое земледелие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или слабоволнистая поверхность удобна для обработки почвы и работы техники. Поэтому на равнинах часто располагаются поля и сельскохозяйственные районы.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население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проще передвигаться и строить, там обычно больше поселений и людей. Равнины становятся основой крупных транспортных путей и хозяйственных центров.
</a:t>
            </a:r>
            <a:endParaRPr lang="en-US" sz="101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основных форм рельефа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помогает сравнивать формы рельефа, но не объясняет их внешний вид полностью: важны также уклоны, расчленённость и общая неровность поверхности.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форма рельефа, тем чаще она становится более расчленённой и крутой; самый резкий переход наблюдается между равнинами и горами.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Горы: строение и основные признаки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58904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горы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горы есть подножие, склоны и вершина. Эти части помогают описывать форму горы и сравнивать разные горные территории.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224879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могут быть одиночными, но чаще образуют хребты, горные системы и пояса. Так возникают протяжённые участки сильно расчленённой поверхности.
</a:t>
            </a:r>
            <a:endParaRPr lang="en-US" sz="932" dirty="0"/>
          </a:p>
        </p:txBody>
      </p:sp>
      <p:sp>
        <p:nvSpPr>
          <p:cNvPr id="13" name="Text 4"/>
          <p:cNvSpPr txBox="1"/>
          <p:nvPr/>
        </p:nvSpPr>
        <p:spPr>
          <a:xfrm>
            <a:off x="3890855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уклоны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гор характерны большие относительные высоты и крутые склоны. Из-за этого поверхность здесь резко меняется, а передвигаться намного сложнее, чем на равнине.
</a:t>
            </a:r>
            <a:endParaRPr lang="en-US" sz="955" dirty="0"/>
          </a:p>
        </p:txBody>
      </p:sp>
      <p:sp>
        <p:nvSpPr>
          <p:cNvPr id="14" name="Text 5"/>
          <p:cNvSpPr txBox="1"/>
          <p:nvPr/>
        </p:nvSpPr>
        <p:spPr>
          <a:xfrm>
            <a:off x="5556830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долины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реки часто глубоко врезаются в поверхность, образуя узкие долины. Такие формы усиливают расчленённость рельефа и делают местность труднодоступной.
</a:t>
            </a:r>
            <a:endParaRPr lang="en-US" sz="932" dirty="0"/>
          </a:p>
        </p:txBody>
      </p:sp>
      <p:sp>
        <p:nvSpPr>
          <p:cNvPr id="15" name="Text 6"/>
          <p:cNvSpPr txBox="1"/>
          <p:nvPr/>
        </p:nvSpPr>
        <p:spPr>
          <a:xfrm>
            <a:off x="7222806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погода меняется быстро, а температура понижается с высотой. Поэтому здесь хорошо заметна высотная поясность, когда природа меняется по ярусам.
</a:t>
            </a:r>
            <a:endParaRPr lang="en-US" sz="97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Низменности, впадины и котловины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00604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Впадины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Впадины имеют отрицательные отметки относительно уровня моря. Один из известных примеров — Прикаспийская низменность, где отдельные участки лежат ниже уровня моря.
</a:t>
            </a:r>
            <a:endParaRPr lang="en-US" sz="1248" dirty="0"/>
          </a:p>
        </p:txBody>
      </p:sp>
      <p:sp>
        <p:nvSpPr>
          <p:cNvPr id="10" name="Text 3"/>
          <p:cNvSpPr txBox="1"/>
          <p:nvPr/>
        </p:nvSpPr>
        <p:spPr>
          <a:xfrm>
            <a:off x="6151235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Котловины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Котловины окружены возвышенностями или горами и часто имеют замкнутую форму. В них могут накапливаться озёра, рыхлые отложения и другие осадки.
</a:t>
            </a:r>
            <a:endParaRPr lang="en-US" sz="1386" dirty="0"/>
          </a:p>
        </p:txBody>
      </p:sp>
      <p:sp>
        <p:nvSpPr>
          <p:cNvPr id="11" name="Text 4"/>
          <p:cNvSpPr txBox="1"/>
          <p:nvPr/>
        </p:nvSpPr>
        <p:spPr>
          <a:xfrm>
            <a:off x="449962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участки суши, расположенные ниже 200 метров над уровнем моря. Они часто связаны с речными долинами, а также с территориями накопления осадков и наносов.
</a:t>
            </a:r>
            <a:endParaRPr lang="en-US" sz="138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рельеф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внутренние и внешние силы последовательно изменяют земную поверхность.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6579" y="1548524"/>
            <a:ext cx="357600" cy="35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6570" y="2214515"/>
            <a:ext cx="357600" cy="357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880507"/>
            <a:ext cx="357600" cy="35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58158" y="3534182"/>
            <a:ext cx="334425" cy="382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06692"/>
            <a:ext cx="357600" cy="369135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силы Земли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плит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столкновении литосферных плит земная кора сминается и поднимается. Так возникают крупные горные системы и высокие пояса рельефа.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Разломы коры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земная кора разрывается, образуются уступы, впадины и трещины. Такие процессы заметно меняют поверхность и создают крупные неровности.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Извержения выбрасывают лаву и пепел, которые быстро наращивают или перестраивают поверхность. Вулканические формы рельефа могут появляться за сравнительно короткое время.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землетрясениях поверхность резко смещается, появляются трещины и обвалы. Эти явления особенно характерны для границ литосферных плит.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сильные внутренние процессы происходят в районах горных поясов и вулканических островных дуг. Там рельеф меняется чаще и заметнее всего.
</a:t>
            </a:r>
            <a:endParaRPr lang="en-US" sz="73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силы и разрушение пород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Выветривание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Перепады температуры, вода и воздух постепенно разрушают горные породы. Поверхность трескается, крошится и теряет прочность, подготавливая материал к дальнейшему переносу.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материала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ветер и ледники уносят частицы разрушенных пород. Они перемещают их на новые места и меняют очертания склонов, берегов и долин.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осадков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энергия потока уменьшается, частицы оседают. Так образуются наносы, песчаные отложения, речные поймы, дюны и другие новые формы поверхности.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Сглаживание рельефа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внешние силы делают поверхность более ровной или создают новые неровности. Рельеф не остаётся неизменным: он постоянно перестраивается под действием природы.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силы сильнее изменяют поверхность Земли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работают реки, дожди и морские волны: они размывают, переносят и откладывают материал почти постоянно.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силы в сумме влияют сильнее, чем внутренние, но именно внутренние процессы создают самые крупные формы рельефа.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реки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течения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текут по пониженным участкам поверхности, поэтому рельеф задаёт им путь. Склоны, впадины и долины помогают воде двигаться в определённом направлении.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в горах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течение обычно быстрое, потому что уклон большой. Здесь реки образуют узкие долины, пороги и водопады, активно размывая твёрдые породы.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Равнинные реки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вода движется медленнее и сильнее извивается. Реки образуют широкие поймы, излучины и отлагают наносы, постепенно меняя берега и русло.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реки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не только зависят от рельефа, но и сами его изменяют. Они углубляют долины, переносят частицы и создают новые формы поверхности на своём пути.
</a:t>
            </a:r>
            <a:endParaRPr lang="en-US" sz="101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21875"/>
            <a:ext cx="397500" cy="39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21875"/>
            <a:ext cx="397500" cy="39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21875"/>
            <a:ext cx="397500" cy="39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21875"/>
            <a:ext cx="397500" cy="39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климат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барьер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задерживают влажные воздушные массы и мешают им проходить дальше. Поэтому на одной стороне хребта осадков может быть намного больше, чем на другой.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на склонах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Наветренные склоны получают больше влаги, потому что воздух поднимается вверх, охлаждается и отдаёт воду. Подветренные склоны обычно суше.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с высотой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местность, тем холоднее воздух. Поэтому в горах даже летом температура часто ниже, чем на соседних равнинах и в долинах.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природные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меняет направление ветров, влажность и распределение тепла. Из-за этого на разных высотах могут сменяться природные зоны, как будто одна территория превращается в несколько поясов.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разные формы рельефа влияют на хозяйство человека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поверхности по-разному удобны для жизни, строительства и сельского хозяйства.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наиболее удобны для хозяйства, а горы и низменности требуют особого учёта природных опасностей и условий местности.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формы рельефа России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горные области страны — Урал, Кавказ, Саяны, Алтай и горы Камчатки. Они отличаются высотой, крутыми склонами, сложным рельефом и богатством природных ресурсов.
</a:t>
            </a:r>
            <a:endParaRPr lang="en-US" sz="870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России очень неодинаков из-за большой площади страны, различного возраста земной коры и сложной геологической истории. Поэтому рядом встречаются и равнины, и плоскогорья, и высокие горы.
</a:t>
            </a:r>
            <a:endParaRPr lang="en-US" sz="849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особенно широко распространены Восточно-Европейская и Западно-Сибирская равнины. Они занимают огромные пространства и создают условия для расселения, сельского хозяйства и строительства крупных транспортных линий.
</a:t>
            </a:r>
            <a:endParaRPr lang="en-US" sz="819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форм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страны соседствуют широкие равнинные пространства, приподнятые участки и горные системы. Такое сочетание делает природу России особенно разнообразной и интересной для изучения.
</a:t>
            </a:r>
            <a:endParaRPr lang="en-US" sz="84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формы рельефа мира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которые видно издалека
</a:t>
            </a:r>
            <a:pPr algn="l" indent="0" marL="0">
              <a:lnSpc>
                <a:spcPct val="115000"/>
              </a:lnSpc>
              <a:buNone/>
            </a:pPr>
            <a:r>
              <a:rPr lang="en-US" sz="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и Анды — это гигантские горные системы, где вершины поднимаются очень высоко над уровнем моря. Здесь особенно заметны крутые склоны, глубокие ущелья и резкая смена природных условий. Именно в Гималаях находится Эверест — высочайшая вершина суши.
</a:t>
            </a:r>
            <a:endParaRPr lang="en-US" sz="818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 и низменности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Тибетское нагорье часто называют «крышей мира», потому что оно расположено очень высоко. Совсем другой облик у Амазонской низменности: это огромная ровная территория, где реки свободно разливаются и образуют широкие влажные пространства.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высот и глубин
</a:t>
            </a:r>
            <a:pPr algn="l" indent="0" marL="0">
              <a:lnSpc>
                <a:spcPct val="115000"/>
              </a:lnSpc>
              <a:buNone/>
            </a:pPr>
            <a:r>
              <a:rPr lang="en-US" sz="2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рельеф поражает контрастами: рядом с высокими горами существуют участки, лежащие ниже уровня моря, например район Мёртвого моря. Такие примеры помогают понять, насколько разнообразна поверхность Земли и как по-разному она выглядит в разных частях планеты.
</a:t>
            </a:r>
            <a:endParaRPr lang="en-US" sz="80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распределяются равнины и горы на суше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и хозяйственной деятельности сосредоточена именно на равнинах, где проще строить и вести земледелие.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равнин объясняет, почему они играют главную роль в расселении людей и развитии транспорта.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изменяет рельеф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58904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Карьеры и выемки
</a:t>
            </a:r>
            <a:pPr algn="l" indent="0" marL="0">
              <a:lnSpc>
                <a:spcPct val="115000"/>
              </a:lnSpc>
              <a:buNone/>
            </a:pPr>
            <a:r>
              <a:rPr lang="en-US" sz="4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ископаемых, выемка грунта и другие земляные работы создают искусственные углубления, отвалы и насыпи. Такие изменения заметно перестраивают поверхность местности.
</a:t>
            </a:r>
            <a:endParaRPr lang="en-US" sz="894" dirty="0"/>
          </a:p>
        </p:txBody>
      </p:sp>
      <p:sp>
        <p:nvSpPr>
          <p:cNvPr id="12" name="Text 3"/>
          <p:cNvSpPr txBox="1"/>
          <p:nvPr/>
        </p:nvSpPr>
        <p:spPr>
          <a:xfrm>
            <a:off x="2224879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дорог, плотин и городов требует выравнивания участков, срезки склонов и перемещения большого количества грунта. Рельеф становится более искусственным и менее естественным.
</a:t>
            </a:r>
            <a:endParaRPr lang="en-US" sz="843" dirty="0"/>
          </a:p>
        </p:txBody>
      </p:sp>
      <p:sp>
        <p:nvSpPr>
          <p:cNvPr id="13" name="Text 4"/>
          <p:cNvSpPr txBox="1"/>
          <p:nvPr/>
        </p:nvSpPr>
        <p:spPr>
          <a:xfrm>
            <a:off x="3890855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и вырубка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склонов и вырубка лесов делают почву менее устойчивой. Из-за этого усиливаются эрозия, образование оврагов, оползни и разрушение берегов рек.
</a:t>
            </a:r>
            <a:endParaRPr lang="en-US" sz="990" dirty="0"/>
          </a:p>
        </p:txBody>
      </p:sp>
      <p:sp>
        <p:nvSpPr>
          <p:cNvPr id="14" name="Text 5"/>
          <p:cNvSpPr txBox="1"/>
          <p:nvPr/>
        </p:nvSpPr>
        <p:spPr>
          <a:xfrm>
            <a:off x="5556830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и насыпные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4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болот, прокладка насыпей и другие инженерные работы меняют водный режим и форму поверхности. Это помогает человеку, но может нарушать природное равновесие.
</a:t>
            </a:r>
            <a:endParaRPr lang="en-US" sz="844" dirty="0"/>
          </a:p>
        </p:txBody>
      </p:sp>
      <p:sp>
        <p:nvSpPr>
          <p:cNvPr id="15" name="Text 6"/>
          <p:cNvSpPr txBox="1"/>
          <p:nvPr/>
        </p:nvSpPr>
        <p:spPr>
          <a:xfrm>
            <a:off x="7222806" y="2035250"/>
            <a:ext cx="14712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использование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уменьшить вред, важно учитывать особенности рельефа при строительстве и землепользовании. Тогда можно сохранить природный ландшафт и снизить опасные последствия.
</a:t>
            </a:r>
            <a:endParaRPr lang="en-US" sz="84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 — основа природных различий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помогает понять, как устроена поверхность Земли, где удобнее жить и строить, а где природа требует осторожности. Он постоянно меняется под действием внутренних и внешних сил.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2026-06-02T18:18:31Z</dcterms:created>
  <dcterms:modified xsi:type="dcterms:W3CDTF">2026-06-02T18:18:31Z</dcterms:modified>
</cp:coreProperties>
</file>