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природы меняются по законам климата и рельефа.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природные районы
</a:t>
            </a:r>
            <a:endParaRPr lang="en-US" sz="3900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 помогают увидеть, как тепло, влага и рельеф меняют облик территории. Именно поэтому в разных местах Земли появляются свои почвы, растения, животные и ресурсы.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ключевые признаки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район — это крупная территория, где климат, почвы, растительность и животные сочетаются сходным образом и образуют узнаваемый природный облик.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понятия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количество тепла и влаги. От него зависит, будут ли преобладать леса, травы, мхи или редкая засухоустойчивая растительность.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климата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отражают особенности природных условий и влияют на плодородие территории. Именно они во многом определяют, какие растения смогут укорениться и расти.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почв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9726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и животные тоже являются признаками района: они подстраиваются к местным условиям и помогают отличить одну природную территорию от другой.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726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признаки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8580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природы означает, что в разных районах набор условий и ресурсов не одинаков. Поэтому природные зоны нельзя описать одним правилом.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8580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главный фактор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соотношение тепла и влаги меняет природный облик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почвы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климат определяет, сколько тепла и влаги получает территория. Эти условия запускают процесс почвообразования и задают его скорость.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основа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поверхность и в почву влияет растительность: она даёт органические остатки, удерживает влагу и постепенно изменяет состав верхнего слоя.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из-за холода и мерзлоты образуются тонкие, маломощные почвы. В тайге преобладают подзолистые почвы с меньшим плодородием.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почвы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формируются чернозёмы — одни из самых плодородных почв. В пустынях почвы бедные, сухие и нередко засолённые.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и типы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как «подсказка» природы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растения низкие и редкие: мхи, лишайники и карликовые кустарники. Они не боятся холода, ветра и короткого лета.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узнаётся по хвойным лесам. Ель, сосна и лиственница хорошо переносят холод, а их кроны помогают сохранять влагу.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преобладают травы, прежде всего ковыль и разнотравье. Открытое пространство и сильные ветры здесь важнее, чем густой лес.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растения встречаются редко и экономят воду: полынь, саксаул и другие кустарники имеют приспособления к засухе.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приспособления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животные сохраняют тепло и добывают пищу на большой территории. Северный олень и песец приспособлены к холоду, снегу и скудной растительности.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холоде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животным помогает густой лес. Бурый медведь, соболь и белка умеют находить укрытие, пищу и защиту среди деревьев.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обитатели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виды приспособлены к открытым пространствам и быстрому движению. Суслик прячется в норах, а степной орёл ищет добычу сверху.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просторы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важна экономия воды и активности. Тушканчики и ящерицы часто выходят ночью, когда жара снижается и легче передвигаться.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природные районы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природные районы сменяются полосами с севера на юг и встречаются в горах.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карте природных районов России и мира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расположен район, тем обычно больше тепла; горы выделяются отдельным законом — сменой поясов с высотой.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холод и короткое лето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 — зона очень суровых условий, где жизнь особенно тесно связана с холодом и коротким летом.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вегетационный период и мерзлота ограничивают разнообразие природы, зато район важен для оленеводства и добычи ресурсов.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хвойные леса Севера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и даёт человеку много лесных ресурсов.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здесь больше, чем в тундре, поэтому формируются густые хвойные леса и более богатые природные ресурсы.
</a:t>
            </a:r>
            <a:endParaRPr lang="en-US" sz="16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смешанных лесов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 — переходный район между тайгой и широколиственными лесами.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Переходность района видна сразу: климат становится мягче, а состав леса и почв — богаче, чем в тайге.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«Природные районы» для курса географии средней школы.
</a:t>
            </a:r>
            <a:endParaRPr lang="en-US" sz="9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степи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 — это открытое пространство, где решающими становятся тепло, сухость и плодородие почв.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«Природные районы» для курса географии средней школы.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тепла и чернозёмов делает степи особенно важными для сельского хозяйства, но природная растительность здесь легко нарушается.
</a:t>
            </a:r>
            <a:endParaRPr lang="en-US" sz="14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пустынь и полупустынь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 формируются там, где влаги очень мало, а растения и животные приспосабливаются к засухе.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влаги определяет почти все особенности района: скудную растительность, бедные почвы и ночную активность многих животных.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«Природные районы» для курса географии средней школы.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горах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357800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природные условия меняются не по широте, а по высоте. Чем выше подъём, тем холоднее воздух и тем короче период, пригодный для роста растений.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357800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090453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последовательно сменяются пояса: леса, кустарники, луга, каменистые участки, затем области снега и ледников. Каждый пояс имеет свой набор растений и животных.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090453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поясов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823106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важны не только высота, но и крутизна, освещённость, влажность. Поэтому рядом могут находиться участки с очень разными условиями жизни.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823106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склонов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555760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виды часто приспособлены к холоду, ветру и разреженному воздуху. У растений это выражается в низком росте, а у животных — в подвижности и выносливости.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5555760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7288413" y="1722692"/>
            <a:ext cx="14976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особенно хорошо показывает, что природа меняется закономерно. Один и тот же горный массив может включать несколько природных комплексов сразу.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7288413" y="1253296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 по районам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районов помогает увидеть, как тепло, влага и плодородие связаны между собой в разных природных условиях.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«Природные районы» для курса географии средней школы.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выделяются самым высоким показателем плодородия, а тундра и пустыни — наибольшей природной уязвимостью и бедностью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климата к животным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компонентами природы в одном природном районе.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природу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097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 дают человеку лес, воду, пастбища, плодородные земли и полезные ископаемые. Эти ресурсы используются по-разному: для строительства, сельского хозяйства, энергетики и транспорта.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67100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районов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56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природные луга нужны для животноводства, но перевыпас разрушает растительный покров. После этого почва хуже удерживает влагу и сильнее разрушается ветром.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55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под нагрузкой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3339885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обеспечивают древесину и защищают почвы, а реки и озёра дают воду и рыбу. Для многих территорий это основа жизни местных жителей и хозяйства.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339888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вода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212673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 особенно важны для земледелия, потому что здесь удобнее распахивать земли. Однако слишком интенсивная обработка быстро истощает почвы.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6212675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endParaRPr lang="en-US" sz="1100" dirty="0"/>
          </a:p>
        </p:txBody>
      </p:sp>
      <p:sp>
        <p:nvSpPr>
          <p:cNvPr id="22" name="Text 10"/>
          <p:cNvSpPr txBox="1"/>
          <p:nvPr/>
        </p:nvSpPr>
        <p:spPr>
          <a:xfrm>
            <a:off x="48361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природные ресурсы использовать без меры, нарушается равновесие: уменьшается число видов, ухудшается состояние почв и воды. Поэтому хозяйство должно учитывать особенности района.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48360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использование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охраны природы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ограничивают хозяйственную деятельность и дают природе возможность сохраняться почти без вмешательства человека. Это особенно важно для редких видов и уязвимых ландшафтов.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нуждаются в особой защите: снежный барс, сайгак, амурский тигр и белый медведь зависят от сохранения своих мест обитания и кормовой базы.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видов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ресурсов помогает не разрушать природные связи. Для этого важно экономить воду, не загрязнять почвы и реки, а также соблюдать правила поведения на природе.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пользование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районов нужна не только для красоты. Она сохраняет устойчивость экосистем, здоровье людей и природное наследие для будущих поколений.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районов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особенности основных природных районов и их главные признаки.
</a:t>
            </a:r>
            <a:endParaRPr lang="en-US" sz="159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«Природные районы» для курса географии средней школы.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 трём признакам видно главное: природные районы отличаются прежде всего климатом, а уже потом почвами и растительностью.
</a:t>
            </a:r>
            <a:endParaRPr lang="en-US" sz="14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 — это не просто разные участки карты, а целые комплексы, где климат, почвы, растения и животные связаны между собой. Понимая эти связи, легче беречь природу.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2026-07-26T20:18:55Z</dcterms:created>
  <dcterms:modified xsi:type="dcterms:W3CDTF">2026-07-26T20:18:55Z</dcterms:modified>
</cp:coreProperties>
</file>