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Северной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восток материка хранят удивительный мир высоких гор.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материка тянутся Кордильеры, а на востоке расположены Аппалачи. Между ними лежат равнины и низменности, где живёт большинство людей и находятся крупные города.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тянутся горные пояса Северной Америки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 — самая большая горная система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825569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 занимают западную окраину материка и тянутся от Аляски через Канаду и США до Мексики, образуя огромный горный пояс.
</a:t>
            </a:r>
            <a:endParaRPr lang="en-US" sz="1323" dirty="0"/>
          </a:p>
        </p:txBody>
      </p:sp>
      <p:sp>
        <p:nvSpPr>
          <p:cNvPr id="12" name="Text 3"/>
          <p:cNvSpPr txBox="1"/>
          <p:nvPr/>
        </p:nvSpPr>
        <p:spPr>
          <a:xfrm>
            <a:off x="4229713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эту горную область входят Аляскинские горы, Скалистые горы, Каскадные горы, Сьерра-Невада и горы Мексики, связанные общим происхождением.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1825569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молодость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Кордильер сформировалась сравнительно недавно, поэтому горы ещё не успели сильно разрушиться и сохранили резкие очертания.
</a:t>
            </a:r>
            <a:endParaRPr lang="en-US" sz="1323" dirty="0"/>
          </a:p>
        </p:txBody>
      </p:sp>
      <p:sp>
        <p:nvSpPr>
          <p:cNvPr id="14" name="Text 5"/>
          <p:cNvSpPr txBox="1"/>
          <p:nvPr/>
        </p:nvSpPr>
        <p:spPr>
          <a:xfrm>
            <a:off x="4229713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зоне часто происходят землетрясения и извержения вулканов, потому что земная кора здесь продолжает меняться и подниматься.
</a:t>
            </a:r>
            <a:endParaRPr lang="en-US" sz="1323" dirty="0"/>
          </a:p>
        </p:txBody>
      </p:sp>
      <p:sp>
        <p:nvSpPr>
          <p:cNvPr id="15" name="Text 6"/>
          <p:cNvSpPr txBox="1"/>
          <p:nvPr/>
        </p:nvSpPr>
        <p:spPr>
          <a:xfrm>
            <a:off x="6633665" y="1855902"/>
            <a:ext cx="2230072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Кордильер характерны высокие хребты, острые гребни, глубокие долины и крутые склоны, которые хорошо заметны даже на школьных картах.
</a:t>
            </a:r>
            <a:endParaRPr lang="en-US" sz="12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Денали — высшая точка Северной Америки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Денали поднимается на 6190 метров и является самой высокой точкой Северной Америки. Эта вершина находится на Аляске.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гора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Денали — одна из самых известных гор США. Её часто рассматривают как символ суровой и величественной природы Аляски.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районе вершины долго держатся низкие температуры, поэтому здесь сохраняются снег, лёд и массивные ледники.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заснеженная гора с облаками и ледниками на склонах наглядно показывает, насколько суровы условия в этой части материка.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вершины помогают увидеть, что самые высокие горы Северной Америки сосредоточены на западе материка и в Мексике.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высот очень велик: западные и мексиканские вершины заметно выше восточных горных районов.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задания; справочные высоты вершин.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высот известных вершин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западные горы молодые и высокие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плит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Северной Америки находится в зоне взаимодействия литосферных плит. Именно их движение стало главной причиной образования высоких горных систем.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отдельных районах магма поднимается к поверхности, поэтому рядом с горами появляются вулканы. Это особенно заметно в Кордильерах.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земной коры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плиты сближаются, земная кора сжимается, поднимается и растрескивается. Так возникают складки, разломы и высокие хребты.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на западе материка продолжают изменяться и сегодня: здесь происходят землетрясения, а некоторые вулканы остаются активными.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горные хребты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движением литосферных плит и рельефом горных систем Северной Америки.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Аппалачи — древние горы востока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9675" y="1169175"/>
            <a:ext cx="24168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протяжённость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Аппалачи тянутся вдоль восточной части Северной Америки более чем на 2000 километров, образуя длинную горную полосу.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9837" y="1169175"/>
            <a:ext cx="24168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Сглаженные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очень древние горы, поэтому их вершины уже невысокие, а склоны более пологие и округлые, чем у молодых горных систем.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70013" y="1169175"/>
            <a:ext cx="24168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разрушения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вода и время долго разрушали Аппалачи, поэтому здесь часто встречаются широкие долины, мягкие очертания и спокойный рельеф.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587382"/>
            <a:ext cx="4328400" cy="23869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где расположены основные горные системы материка, какие у них высшие точки и чем они отличаются.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и молодые горы находятся на западе, а древние и более низкие — на востоке.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задания; справочные географические сведения.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горные системы Северной Америки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 источники рек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горах Северной Америки берут начало Юкон, Колорадо, Колумбия и Рио-Гранде. Истоки рек часто находятся в снежных и ледниковых районах.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 горах накапливаются снег и лёд, а весной и летом при таянии они пополняют речные воды и поддерживают течение рек.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реки обычно текут быстро, потому что спускаются по крутым склонам. Из-за этого в их русле часто встречаются пороги и водопады.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долины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воды со временем прорезают узкие ущелья и глубокие долины, делая горные ландшафты особенно живописными и трудными для строительства.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627" y="1702770"/>
            <a:ext cx="231788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6190" y="1702770"/>
            <a:ext cx="231788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4740" y="1702770"/>
            <a:ext cx="231788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3358" y="3226770"/>
            <a:ext cx="264900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1271" y="3237353"/>
            <a:ext cx="274200" cy="243733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Ледники, снег и высотные пояса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снега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самых высоких вершинах снег не успевает таять круглый год. Такие участки особенно характерны для Аляски, Канады и высоких районов Кордильер, где температура долго остаётся низкой.
</a:t>
            </a:r>
            <a:endParaRPr lang="en-US" sz="1148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горных районах образуются ледники, которые медленно движутся и меняют поверхность долин. Они накапливают воду, питают реки и оставляют после себя морены и ледниковые формы рельефа.
</a:t>
            </a:r>
            <a:endParaRPr lang="en-US" sz="1144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снежной линии на склонах часто растут хвойные леса. Здесь условия мягче, чем наверху, поэтому деревья получают больше тепла и влаги, а животный мир становится разнообразнее.
</a:t>
            </a:r>
            <a:endParaRPr lang="en-US" sz="1148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Альпийские луга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леса появляются кустарники и альпийские луга. Летом здесь распускаются низкорослые растения, приспособленные к ветру, холоду и короткому вегетационному периоду.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в горы природа меняется последовательно: леса сменяются лугами, затем каменистыми склонами, льдом и снегом. Эта смена особенно хорошо заметна в Скалистых горах.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в горах связаны не только с внутренними процессами Земли, но и с погодой: снег, дожди и засуха быстро меняют условия на склонах.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серьёзные риски связаны с активными западными районами, а также со снегом, водой и сухими сезонами, которые усиливают лавины, оползни и пожары.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«Горы Северной Америки»; схема распределения опасностей составлена для иллюстрации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 в горах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города и хозяйство в горах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в долинах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селятся там, где рельеф мягче: в долинах, у подножий гор и на равнинах. Здесь проще строить дома, прокладывать дороги и связывать населённые пункты между собой.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горных районах Северной Америки издавна живут коренные народы. Их образ жизни тесно связан с природой, местными ресурсами и условиями, которые требуют выносливости и умения приспосабливаться.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развиваются добыча полезных ископаемых, лесное хозяйство и энергетика. Реки с быстрым течением позволяют строить гидроэлектростанции, а красивые ландшафты привлекают туристов и любителей лыж.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горах связана с крутыми склонами, снежными зимами и трудными дорогами. Поэтому здесь особенно важны надёжный транспорт, безопасное строительство и учёт природных рисков.
</a:t>
            </a:r>
            <a:endParaRPr lang="en-US" sz="13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под охраной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национальных парках горы сохраняются почти такими, какими их создала природа. Здесь защищают леса, ледники и озёра, а туристические тропы помогают людям видеть ландшафт, не разрушая его. Такие места особенно ценны для научных наблюдений и отдыха.
</a:t>
            </a:r>
            <a:endParaRPr lang="en-US" sz="96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редких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нужны не только ради красивых пейзажей. В них живут животные, которым необходимы чистый воздух, тишина и большие природные пространства. Когда вокруг меньше дорог и застройки, у них больше шансов сохранять привычную среду.
</a:t>
            </a:r>
            <a:endParaRPr lang="en-US" sz="963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человек рядом
</a:t>
            </a:r>
            <a:pPr algn="ctr" indent="0" marL="0">
              <a:lnSpc>
                <a:spcPct val="100000"/>
              </a:lnSpc>
              <a:buNone/>
            </a:pPr>
            <a:r>
              <a:rPr lang="en-US" sz="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Банф, Джаспер, Йеллоустон, Роки-Маунтин и Денали показывают, что горы можно использовать бережно. Люди приходят сюда как туристы, но обязаны соблюдать правила, чтобы не повредить лес, воду и склоны.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горные территории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356017"/>
            <a:ext cx="4296900" cy="20536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известные вершины Северной Америки и помогает увидеть, где сосредоточены самые высокие и заметные горные точки материка.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вершины находятся на западе материка и в Мексике. Высота связана с молодостью рельефа и активными геологическими процессами.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«Горы Северной Америки»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вершины и их особенности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71" y="1288996"/>
            <a:ext cx="264900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8421" y="1311766"/>
            <a:ext cx="274200" cy="219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1627" y="1288996"/>
            <a:ext cx="231788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44004" y="3150036"/>
            <a:ext cx="198675" cy="264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20901" y="3172806"/>
            <a:ext cx="274200" cy="21936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значение гор для хозяйства
</a:t>
            </a:r>
            <a:endParaRPr lang="en-US" sz="2938" dirty="0"/>
          </a:p>
        </p:txBody>
      </p:sp>
      <p:sp>
        <p:nvSpPr>
          <p:cNvPr id="1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1355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Медные и золотые руды
</a:t>
            </a:r>
            <a:pPr algn="l" indent="0" marL="0">
              <a:lnSpc>
                <a:spcPct val="100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горных районах добывают медь, золото и серебро. Эти полезные ископаемые связаны с богатым геологическим строением Кордильер и во многом определяют промышленное значение горных территорий.
</a:t>
            </a:r>
            <a:endParaRPr lang="en-US" sz="1152" dirty="0"/>
          </a:p>
        </p:txBody>
      </p:sp>
      <p:sp>
        <p:nvSpPr>
          <p:cNvPr id="20" name="Text 3"/>
          <p:cNvSpPr txBox="1"/>
          <p:nvPr/>
        </p:nvSpPr>
        <p:spPr>
          <a:xfrm>
            <a:off x="4067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 молибден
</a:t>
            </a:r>
            <a:pPr algn="l" indent="0" marL="0">
              <a:lnSpc>
                <a:spcPct val="10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руд, здесь встречаются уголь и молибден. Их добыча поддерживает металлургию и энергетику, а сами месторождения часто находятся в труднодоступных районах со сложным рельефом.
</a:t>
            </a:r>
            <a:endParaRPr lang="en-US" sz="1173" dirty="0"/>
          </a:p>
        </p:txBody>
      </p:sp>
      <p:sp>
        <p:nvSpPr>
          <p:cNvPr id="21" name="Text 4"/>
          <p:cNvSpPr txBox="1"/>
          <p:nvPr/>
        </p:nvSpPr>
        <p:spPr>
          <a:xfrm>
            <a:off x="6779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рек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горные реки дают возможность строить гидроэлектростанции. Поэтому горы важны не только как источник сырья, но и как территория, где получают электроэнергию.
</a:t>
            </a:r>
            <a:endParaRPr lang="en-US" sz="1200" dirty="0"/>
          </a:p>
        </p:txBody>
      </p:sp>
      <p:sp>
        <p:nvSpPr>
          <p:cNvPr id="22" name="Text 5"/>
          <p:cNvSpPr txBox="1"/>
          <p:nvPr/>
        </p:nvSpPr>
        <p:spPr>
          <a:xfrm>
            <a:off x="260519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вершины, ледники и каньоны привлекают туристов в любое время года. В горах развиваются походы, альпинизм и горнолыжный спорт, особенно там, где есть устойчивый снежный покров.
</a:t>
            </a:r>
            <a:endParaRPr lang="en-US" sz="1200" dirty="0"/>
          </a:p>
        </p:txBody>
      </p:sp>
      <p:sp>
        <p:nvSpPr>
          <p:cNvPr id="23" name="Text 6"/>
          <p:cNvSpPr txBox="1"/>
          <p:nvPr/>
        </p:nvSpPr>
        <p:spPr>
          <a:xfrm>
            <a:off x="551985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освоение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дорог, шахт и посёлков в горах требует особой осторожности. Крутые склоны, лавины, оползни и землетрясения делают любое вмешательство в природу более рискованным.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используют горные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ресурсы и рельеф гор влияют на хозяйственную деятельность и развитие территорий.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горы влияют на климат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9675" y="1169175"/>
            <a:ext cx="24168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на склонах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влажный воздух поднимается по склону, он охлаждается и отдаёт влагу. Поэтому на наветренной стороне гор часто выпадает больше дождя или снега, чем на другой стороне.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9837" y="1169175"/>
            <a:ext cx="24168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тень гор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высоким хребтом воздух становится суше, и там нередко формируется более засушливая область. Это особенно заметно в Кордильерах, где горы служат климатическим барьером.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70013" y="1169175"/>
            <a:ext cx="24168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одной горной системе соседние склоны могут резко отличаться по температуре, влажности и растительности. Поэтому природа гор очень разнообразна на небольшом расстоянии.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не всегда зависит только от размера материкового пояса: важны возраст гор, сила разрушения и наличие вулканических вершин.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горные области обычно выше и резче расчленены, а древние системы сильнее сглажены. Это хорошо видно на примере Кордильер и Аппалачей.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«Горы Северной Америки»; высоты взяты из школьного географического справочника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горных областей по возрасту и высоте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которые формируют материк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Северной Америки — это не просто высокие вершины, а важная часть природы материка. Они создают климатические различия, питают реки, дают ресурсы и одновременно требуют бережного отношения.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2026-05-29T14:45:00Z</dcterms:created>
  <dcterms:modified xsi:type="dcterms:W3CDTF">2026-05-29T14:45:00Z</dcterms:modified>
</cp:coreProperties>
</file>