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существительные одушевлённые и неодушевлённые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отличать слова о живом и неживом.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этот грамматический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Одушевлённость и неодушевлённость показывают не только значение слова, но и его поведение в падежах. Особенно важна форма винительного падежа множественного числа: по ней удобно проверять, к какой группе относится существительное.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задаются вопросы кто? и что?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одушевлённым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называющие людей и животных, обычно отвечают на вопрос кто? : ученик, врач, кошка, воробей. Этот вопрос помогает быстро сориентироваться на уроке.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неодушевлённым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предметов, явлений и понятий обычно отвечают на вопрос что? : стол, тетрадь, дождь, дружба. Так проще увидеть общую группу слов.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 не всегда даёт точный ответ. В русском языке значение слова и его грамматическое поведение могут не совпадать полностью, поэтому нужна дополнительная проверка формы.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нужна 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полезно не останавливаться на вопросе кто? или что? , а посмотреть, как оно изменяется в винительном падеже множественного числа.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существительные: люди, животные, персонажи
</a:t>
            </a:r>
            <a:endParaRPr lang="en-US" sz="1291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разных профессий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одушевлённым относятся существительные, которые называют людей: мальчик, учитель, спортсмен. Здесь важны возраст, профессия, роль в коллективе или в истории.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животных тоже относятся к одушевлённым существительным: собака, медведь, рысь, воробей. Они обозначают живых существ, поэтому грамматика ведёт себя особым образом.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сюда включают и персонажей, даже если они вымышленные: дракон, русалка, герой. Для грамматики важно не реальность, а языковая норма.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удобно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называет того, кого можно мысленно поставить в роль действующего лица, оно чаще всего относится к одушевлённым существительным. Это помогает быстрее ориентироваться в заданиях.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существительные: предметы, явления, понятия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неодушевлённым относятся названия вещей и предметов: книга, парта, окно, рюкзак. Они не называют живых существ и легко узнаются в повседневной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 же относятся слова, обозначающие природные явления и состояния: дождь, снег, ветер, тишина. Такие существительные описывают окружающий мир, а не живое существо.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Отвлечённые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Отдельную группу составляют слова с абстрактным значением: дружба, смех, радость, память. Их нельзя увидеть или потрогать, но они важны для смысла текста.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слова не называют живых существ и обычно отвечают на вопрос что?. Поэтому в падежных формах они ведут себя как неодушевлённые существительные.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одушевлённость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вопросу и форме винительного падежа множественного числа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данные, составленные по типичным школьным упражнениям.
</a:t>
            </a:r>
            <a:endParaRPr lang="en-US" sz="93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чаще всего вызывают сомнения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полезны для тренировки: именно на них легче всего увидеть разницу между смыслом слова и его грамматическим поведением.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затруднения связаны с необычными и образными словами; именно они требуют проверки по падежной форме.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97066"/>
            <a:ext cx="4534800" cy="28409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в винительном падеже множественного числа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форм показывают, как одушевлённость влияет на падежное поведение существительных.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одушевлённых существительных В.п. множественного числа совпадает с родительным, у неодушевлённых — с именительным.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63990"/>
            <a:ext cx="423000" cy="33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признак в русском языке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одушевлённости помогает правильно образовывать падежные формы и не путать их в упражнениях. Это особенно важно при работе с множественным числом и сложными примерами.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падежей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выбрать форму слова в предложении, одушевлённость подсказывает верный вариант. Так легче избежать ошибок в диктанте, изложении и ответах по тексту.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письме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имени существительного этот признак называют обязательно. Он помогает описать слово полностью и показать, как оно изменяется в системе падежей.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Одушевлённость учит замечать, что значение слова и его грамматическое поведение могут различаться. Это развивает внимательность и помогает лучше понимать устройство языка.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смысла и формы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в учебных примерах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к одушевлённым обычно относят слова, называющие людей: ученик, доктор, водитель, спортсмен. Они обозначают участников действия и легко проверяются по вопросам.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птицы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 же входят названия животных и птиц: лиса, ёж, сова, кот. Эти слова называют живых существ, поэтому в падежных формах ведут себя как одушевлённые.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 вымысел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слово дракон остаётся одушевлённым, хотя оно обозначает сказочного персонажа. Для грамматики важна не картинка, а то, как слово изменяется в 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слова, называющие вещи, которыми человек пользуется каждый день: парта, карандаш, тетрадь, рюкзак. Они не обозначают живых существ и в падежных формах ведут себя одинаково предсказуемо.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Неодушевлёнными считаются и названия природных явлений: снег, дождь, гроза, туман. Хотя они могут быть сильными и заметными, по грамматическому признаку это не живые существа.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Отвлечённые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доброта, смех, дружба, память тоже относятся к неодушевлённым. Они называют не предмет и не лицо, а качество, состояние или чувство, поэтому отвечают на вопрос что?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в учебных примерах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 для 6 класса; подбор примеров по теме «одушевлённые и неодушевлённые существительные».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примеры по двум группам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намеренно подобраны так, чтобы в каждой группе были привычные и разные по смыслу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представлены почти одинаково: это помогает тренировать не запоминание списка, а распознавание грамматического признака.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на полке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выглядит как маленький человек, но в грамматике она ведёт себя по правилам неодушевлённых существительных. Это хороший пример того, что внешний вид слова не всегда подсказывает правильный ответ.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в игре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может двигаться, говорить и даже напоминать человека, однако для русского языка это не живое существо. Поэтому при разборе важно смотреть не на впечатление, а на форму слова в падеже.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 в сказке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 — сказочный персонаж, и в учебной грамматике его относят к одушевлённым существительным. Здесь особенно заметно, что значение слова и его грамматическое поведение не всегда совпадают полностью.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и игровые слова: что в них особенного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отличить одушевлённые существительные от неодушевлённых в множественном числе.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в винительном падеже даёт самый надёжный результат: именно здесь видно, как слово изменяется по грамматическому правилу.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правило о совпадении форм винительного падежа с родительным или именительным.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247067"/>
            <a:ext cx="4813500" cy="30155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Мини-проверка: определяем группу по форме слова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 для 6 класса.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исходное слово и форму в винительном падеже. Так легче увидеть, какая грамматическая модель у существительного.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меняется по типу вижу друга, слово одушевлённое; если как вижу мяч, оно неодушевлённое.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морфологического разбора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одушевлённость даже у слов с неочевидным значением.
</a:t>
            </a:r>
            <a:endParaRPr lang="en-US" sz="23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только на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решает задачу по картинке или по впечатлению от слова. Из-за этого куклу, робота или шахматную фигуру относят к нужной группе неверно, не проверяя грамматику.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 связана с тем, что форма единственного и множественного числа рассматривается одинаково. Но именно во множественном числе проверка даёт самый ясный ответ.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хочется сразу назвать по вопросу кто? , хотя правило требует дополнительной проверки. В русском языке смысл и грамматика не всегда совпадают полностью.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Неучтённые 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покойник, персонаж, насекомое и похожие примеры вызывают сомнения, потому что внешне они могут казаться одинаковыми. Здесь особенно важно смотреть на падежную форму.
</a:t>
            </a:r>
            <a:endParaRPr lang="en-US" sz="11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школьные упражнения по теме «одушевлённые и неодушевлённые существительные»; обобщение учебных ошибок, 6 класс.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не с правилом как таковым, а с его применением к похожим и необычным словам.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причина ошибок — опора только на смысл. Надёжнее всего помогает последовательная проверка формы слова.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в учебной работе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одушевлённости входит в разбор существительного и помогает не пропустить важный грамматический признак. Без этого описание слова получается неполным.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нужен, чтобы правильно образовывать и проверять формы в тексте. Особенно это важно там, где винительный падеж совпадает с разными падежами по-разному.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и выполнении упражнений ученик быстрее замечает, как слово ведёт себя в предложении. Это облегчает ответы по содержанию и по языковым заданиям.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диктанты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диктантах и письменных работах знание правила помогает избежать ошибок в словах, которые легко перепутать. Чем увереннее проверка, тем точнее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Одушевлённость и неодушевлённость — это не только смысл, но и грамматика. Проверка по винительному падежу множественного числа помогает уверенно различать группы и правильно использовать существительные в речи.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2026-05-28T08:09:51Z</dcterms:created>
  <dcterms:modified xsi:type="dcterms:W3CDTF">2026-05-28T08:09:51Z</dcterms:modified>
</cp:coreProperties>
</file>