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Кишечнополостные: ключевые темы и значение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— медузы, кораллы и гидры с уникальными чертами и ролью в природе.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600 миллионов лет назад на Земле появились первые кишечнополостные — они осваивали водные среды и заложили основы эволюции многоклеточных животных.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водные обитатели: появление Кишечнополостных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тела: двухслойность и уникальные органы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слоя тела и мезоглея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кишечнополостных состоит из наружного слоя — эктодермы и внутреннего — энтодермы. Между ними находится мезоглея — прозрачное студенистое вещество, придающее упругость.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Кишечная полость и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тела расположена центральная кишечная полость, которая служит одновременно пищеварительным и обменным центром организма. Она обеспечивает переработку пищи и транспорт веществ.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Радиальная симметрия и щупальца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кишечнополостные имеют радиальную симметрию, вокруг тела располагаются щупальца, помогающие в захвате пищи и защите, что характерно для их образа жизни.
</a:t>
            </a:r>
            <a:endParaRPr lang="en-US" sz="102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Стрекательные клетки расположены по всей поверхности щупалец, обеспечивая быстрый и действенный ответ на внешние раздражители.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Книдоциты — стрекательные клетки кишечнополостных, оснащённые капсулой с ядовитой нитью, активирующейся при прикосновении к объекту.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клетки служат как орудием защиты от хищников и эффективным устройством для поимки добычи, парализуя её ядом.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Стрекательные клетки: функции и особенности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класса Кишечнополостных и отличия между ними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 — часто пресноводные, встречаются в виде одиночных или колониальных организмов с простым строением и почкованием для размножения.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Сцифоидные включают крупных морских медуз, обладающих развитой способностью к активному плаванию и половым способом размножения.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полипы — морские колонии, строят известковые рифы и живут в симбиозе с микроскопическими водорослями.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Отличаются по форме тела, экологии и способам размножения, что отражает их адаптации к разным средам обитания.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кишечнополостных обитает в морских водах. Особенно много разнообразных форм встречается в тёплых тропических регионах, где образуются коралловые рифы.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среды — дом большинства видов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например гидры, успешно освоили пресную воду. Они живут в реках и прудах, не образуя колоний, и приспособлены к спокойным водоёмам.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виды и их особенности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мест обитания кишечнополостных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питаются мелкими животными — планктоном, ракообразными и личинками, которых захватывают щупальцами.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Стрекательные клетки выделяют яд, парализующий добычу, после чего пища транспортируется в ротовое отверстие.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Переваривание начинается в кишечной полости с помощью ферментов, а затем питательные вещества поглощаются клетками энтодермы.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Питание: способы охоты и пищевые предпочитения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пищеварения у кишечнополостных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от захвата пищи до её усвоения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Полипы ведут прикреплённый образ жизни, часто образуя колонии, они неподвижны и питаются, используя щупальца для захвата добычи.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— свободноплавающие животные, способные к активному движению при помощи сокращений своего зонтика и управления щупальцами.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образы жизни: полипы и медузы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размножения: бесполое и половое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осуществляется почкованием — у гидр и кораллов образуются новые особи, сохраняющие признаки родителей.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происходит у медуз, которые формируют гаметы для слияния и получения нового организма.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морских видов чередуются полипы-бесполые и медузы-половые стадии, что обеспечивает разнообразие поколения.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жизненный цикл помогает кишечнополостным адаптироваться к разным условиям и сохранять численность популяций.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7 класс, 2022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демонстрирует сложное чередование бесполого и полового размножения в кишечно полостных.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обеспечивает разнообразие и выживаемость вида, сочетая быстрый рост и адаптацию к условиям.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цикл: схема чередования поколений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784086"/>
            <a:ext cx="4152000" cy="185008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гидроидных, сцифоидных и коралловых полипов представлены в таблице.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класс имеет уникальные адаптации к среде и размножению, влияющие на их роль в экосистемах.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представителей трёх классов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рифы: как формируются и зачем нужны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кораллового рифа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полипы выделяют известковый скелет, формируя основу рифа. Рифы растут медленно, создавая длительные структуры, которые становятся домом для морских обитателей.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значимость рифов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защищают побережья от штормов и эрозии. Они создают биотопы для множества видов, способствуя сохранению морского биоразнообразия.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служат кормом для рыб и черепах, поддерживая морские пищевые цепи и обеспечивая стабильность экосистем.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коралловые полипы живут в симбиозе с зооксантеллами — одноклеточными водорослями, которые обеспечивают полипов питательными веществами.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усиливает выживаемость кораллов, помогая им получать кислород и энергию через фотосинтез водорослей.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с другими организмами и симбиоз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используют стрекательные клетки для защиты и охоты. При контакте они выпускают ядовитые нити, парализующие врагов и добычу, обеспечивая безопасность и питание.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Стрекательные клетки — естественная защита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медузы, например морская оса, обладают сильным ядом, вызывающим ожоги и аллергические реакции. Эти виды требуют осторожного обращения и внимания при купании.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медузы для человека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Защита: как кишечнополостные отпугивают врагов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способности также способствуют продлению жизни и обеспечивают адаптацию к изменяющимся условиям среды.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способна полностью восстановить тело за несколько дней, что является примером высокой регенеративной способности у кишечнополостных.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помогает выживать при травмах, повышая общую устойчивость и позволяя быстро восстанавливаться после потерь тканей.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Регенерация: восстановление утраченных частей тела
</a:t>
            </a:r>
            <a:endParaRPr lang="en-US" sz="2355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обитает в пресных водоёмах средней полосы и передвигается небольшими «кувырками», используя сокращения тела.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питается мелкими животными, способна быстро регенерировать и эффективно приспосабливается к окружающей среде.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Гидра: пример высокой приспособленности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и современные угрозы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регулируют численность зоопланктона, влияя на пищевые цепи и поддерживая баланс экосистем.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защищают побережья от эрозии, служат домом для многочисленных морских видов.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для них — загрязнение океанов, приводящее к деградации и снижению биоразнообразия.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и разрушение рифов нарушают экосистемы, вызывая потерю важнейших природных ресурсов.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«Бессмертная медуза» Turritopsis dohrnii способна возвращать жизненный цикл в начальную стадию, избегая старения.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кишечнополостные излучают биолюминесценцию, что привлекает добычу и отпугивает хищников в темноте.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строят прочные известковые каркасы, устойчивые к морским течениям и обеспечивающие долговечность рифов.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факты: рекорды и исследования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692" y="0"/>
            <a:ext cx="40635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5" y="1986275"/>
            <a:ext cx="4385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особенности кишечнополостных делают их важными для экологии и науки. Они поддерживают баланс водных систем и помогают раскрыть основы эволюции животных.
</a:t>
            </a:r>
            <a:endParaRPr lang="en-US" sz="798" dirty="0"/>
          </a:p>
        </p:txBody>
      </p:sp>
      <p:sp>
        <p:nvSpPr>
          <p:cNvPr id="5" name="Text 1"/>
          <p:cNvSpPr txBox="1"/>
          <p:nvPr/>
        </p:nvSpPr>
        <p:spPr>
          <a:xfrm>
            <a:off x="337923" y="393900"/>
            <a:ext cx="4385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Кишечнополостные: основа морской жизни и эволюции
</a:t>
            </a:r>
            <a:endParaRPr lang="en-US" sz="17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2026-05-08T21:22:00Z</dcterms:created>
  <dcterms:modified xsi:type="dcterms:W3CDTF">2026-05-08T21:22:00Z</dcterms:modified>
</cp:coreProperties>
</file>