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jpe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jpe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Голосеменные: ключевые черты и роль в природе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открыты, шишки — главные признаки, важны для лесов и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голосеменных и их историческая значимость
</a:t>
            </a:r>
            <a:endParaRPr lang="en-US" sz="2173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возникли около 300 миллионов лет назад и почти весь мезозой доминировали на суше, формируя обширные леса до появления цветковых растений.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75" y="1104869"/>
            <a:ext cx="2091303" cy="1850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3056" y="1104995"/>
            <a:ext cx="2091018" cy="185006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3220" y="1104869"/>
            <a:ext cx="2091303" cy="18503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88124" y="1104995"/>
            <a:ext cx="2091018" cy="185006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"/>
          <p:cNvSpPr txBox="1"/>
          <p:nvPr/>
        </p:nvSpPr>
        <p:spPr>
          <a:xfrm>
            <a:off x="395933" y="3051376"/>
            <a:ext cx="195922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(Pinophyta)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многочисленный и широко распространённый отдел. Хвойные включают такие деревья, как сосны и ели, встречаются по всему северному полушарию.
</a:t>
            </a:r>
            <a:endParaRPr lang="en-US" sz="1300" dirty="0"/>
          </a:p>
        </p:txBody>
      </p:sp>
      <p:sp>
        <p:nvSpPr>
          <p:cNvPr id="15" name="Text 2"/>
          <p:cNvSpPr txBox="1"/>
          <p:nvPr/>
        </p:nvSpPr>
        <p:spPr>
          <a:xfrm>
            <a:off x="2519118" y="3051376"/>
            <a:ext cx="1959124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Саговниковые (Cycadophyta)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растения с древним происхождением. Они напоминают пальмы, характерны крупные листья и конусообразные шишки.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6789289" y="3051376"/>
            <a:ext cx="195922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Гнетовые (Gnetophyta)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Адаптированы к засушливым и тропическим местам. Включают необычные растения с изменёнными листьями и особенностями строения сосудов.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4654186" y="3051376"/>
            <a:ext cx="1959124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Гинкговые (Ginkgophyta)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Представлены единственным живущим видом — гинкго двулопастным, сохранившимся только в Восточной Азии и известных своей устойчивостью.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голосеменных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 голосеменных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состоит из трахеид — узких клеток, обеспечивающих прочность и защиту от холода, а также смоляных каналов.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структура помогает растениям выдерживать низкие температуры и сохранять влагу в суровых условиях среды.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развиваются на открытых чешуях женских шишек, не окружены плодовой завязью, что отличает голосеменные от цветковых.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Отсутствуют настоящие цветки и плоды; листья обычно игольчатые или чешуйчатые, покрыты восковым налётом для защиты от высыхания.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шишки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небольшие и мягкие, производят пыльцу. У мужских шишек основная функция — снабжение женских шишек пыльцой для опыления.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шишки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Крупнее, одревесневают и содержат семязачатки. Именно здесь развиваются семена на открытых чешуях.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женской шишки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срезе видно чешуи с семязачатками. Каждая семязачатка содержит женский гаметофит и развивается в семя после оплодотворения.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и внешнее строение шишек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опыление и размножение голосеменных
</a:t>
            </a:r>
            <a:endParaRPr lang="en-US" sz="2224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происходит ветром — пыльца переносится с мужских на женские шишки без необходимости воды.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оплодотворения длительный, развитие семени может занимать до года после переноса пыльцы.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созревания шишка раскрывается, семена рассеиваются, что обеспечивает распространение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75" y="1104869"/>
            <a:ext cx="2091303" cy="1850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3056" y="1104995"/>
            <a:ext cx="2091018" cy="185006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3220" y="1104869"/>
            <a:ext cx="2091303" cy="18503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88124" y="1104995"/>
            <a:ext cx="2091018" cy="185006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1"/>
          <p:cNvSpPr txBox="1"/>
          <p:nvPr/>
        </p:nvSpPr>
        <p:spPr>
          <a:xfrm>
            <a:off x="395933" y="3051376"/>
            <a:ext cx="195922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Спорофит — взрослое растение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Голосеменное дерево или кустарник — это спорофит, который даёт начало спорам разного типа для воспроизводства.
</a:t>
            </a:r>
            <a:endParaRPr lang="en-US" sz="1300" dirty="0"/>
          </a:p>
        </p:txBody>
      </p:sp>
      <p:sp>
        <p:nvSpPr>
          <p:cNvPr id="15" name="Text 2"/>
          <p:cNvSpPr txBox="1"/>
          <p:nvPr/>
        </p:nvSpPr>
        <p:spPr>
          <a:xfrm>
            <a:off x="2519118" y="3051376"/>
            <a:ext cx="1959124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споры превращаются в пыльцу, женские — в мегаспоры, дающие начало гаметофитам внутри семязачатка.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6789289" y="3051376"/>
            <a:ext cx="195922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и новое растение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формируется зародыш, который развивается в семени и дает начало новому растению после прорастания.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4654186" y="3051376"/>
            <a:ext cx="1959124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Гаметофиты и опыление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гаметофит — пыльцевое зерно, женский развивается в семязачатке, где образуется яйцеклетка для оплодотворения.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голосеменных растений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голосеменных и покрытосеменных по числу видов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имеют гораздо меньше видов, но сохраняют важность из-за экологических функций и долговечности.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весьма разнообразны, но голосеменные занимают ключевые экологические ниши, особенно в холодных регионах.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данных растений, 2024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голосеменных к суровым условиям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кутикула и восковый налёт на листьях уменьшают испарение влаги в сухом и холодном климате.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Разветвлённая корневая система обеспечивает доступ к воде в глубоком слое почвы, помогая выживанию зимой и летом.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игольчатые листья снижают поверхность испарения и защищают от повреждений ветром и морозом.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Евразия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Сибири и на Дальнем Востоке России хвойные леса занимают огромные площади, формируя крупнейшие биомы тайги.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и США богаты хвойными лесами, например, с большими секвойядендронами и кедрами, создавая уникальные экосистемы.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араукарий встречаются здесь, представляя пережитки древних флор мезозойской эры в тропических лесах.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разнообразие голосеменных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голосеменных в экосистемах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хвойных деревьев помогает укреплять почву, предотвращая эрозию, особенно на склонах и в местах с нестабильным грунтом в северных регионах.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Опавшая хвоя разлагается и обогащает почву питательными веществами, улучшая её структуру и поддерживая здоровье лесных сообществ.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создают огромные хвойные леса тайги, которые являются крупнейшим биомом на суше и играют важную роль в поддержании глобального климата и биогеохимических циклов.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обеспечивают надежное убежище и пищу для множества животных, включая белок, глухарей и куниц, поддерживая устойчивость и разнообразие лесных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ценность голосеменных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голосеменных широко используется в строительстве домов и зданий благодаря прочности и устойчивости к погодным условиям.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смолы и живицы этих растений получают лечебные вещества, а также применяют их в лакокрасочной промышленности для производства красок и лаков.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Янтарь, являющийся ископаемой смолой хвойных, ценится в ювелирном деле, а некоторые виды голосеменных служат источником декоративного и лечебного сырья.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75" y="1104869"/>
            <a:ext cx="2091303" cy="1850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3056" y="1104995"/>
            <a:ext cx="2091018" cy="185006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3220" y="1104869"/>
            <a:ext cx="2091303" cy="18503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88124" y="1104995"/>
            <a:ext cx="2091018" cy="185006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4" name="Text 1"/>
          <p:cNvSpPr txBox="1"/>
          <p:nvPr/>
        </p:nvSpPr>
        <p:spPr>
          <a:xfrm>
            <a:off x="395933" y="3051376"/>
            <a:ext cx="195922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обыкновенная — символ российских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обыкновенная широко распространена в европейской части России. Она выносит суровые зимы и бедные почвы, образуя светлые леса, которые дают среду обитания многим животным и растениям.
</a:t>
            </a:r>
            <a:endParaRPr lang="en-US" sz="1240" dirty="0"/>
          </a:p>
        </p:txBody>
      </p:sp>
      <p:sp>
        <p:nvSpPr>
          <p:cNvPr id="15" name="Text 2"/>
          <p:cNvSpPr txBox="1"/>
          <p:nvPr/>
        </p:nvSpPr>
        <p:spPr>
          <a:xfrm>
            <a:off x="2519118" y="3051376"/>
            <a:ext cx="1959124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сибирская — страж северных тайгов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сибирская доминирует в тайге Сибири и Дальнего Востока. Её плотная крона защищает землю от ветров, а шишки служат пищей для редких видов птиц и белок.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6789289" y="3051376"/>
            <a:ext cx="195922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Сибирский кедр — источник ценных плодов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Сибирский кедр ценится за свои крупные сибирские орехи, пища и сырье с лечебными свойствами. Он устойчив к экстремальным климатическим условиям Сибири.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4654186" y="3051376"/>
            <a:ext cx="1959124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— уникальное лиственное хвойное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сибирская сбрасывает иголки на зиму, что помогает экономить ресурсы. Она широко распространена в холодных регионах и ценится за прочную древесину.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голосеменных в России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699784"/>
            <a:ext cx="4164900" cy="17009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представителей голосеменных
</a:t>
            </a:r>
            <a:endParaRPr lang="en-US" sz="2476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характеристики наиболее известных голосеменных: ареал обитания, продолжительность жизни и максимальную высоту, подчёркивая разнообразие представителей.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могут быть как долгоживущими гигантами, так и низкорослыми кустарниками с разной продолжительностью жизни и высотой.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растений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 двулопастный — живое ископаемое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 — один из древнейших видов растений, сохранившийся в Восточной Азии. Он устойчив к загрязнениям и считается символом долголетия благодаря способности жить сотни лет.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Вельвичия удивительная — пустынный долгожитель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Вельвичия — эндемик пустыни Намибии с двумя лентовидными листьями, которые растут всю жизнь растения. Его возраст достигает тысячи лет, что делает его уникальным среди голосеменных.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представители: гинкго и вельвичия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семени у голосеменных
</a:t>
            </a:r>
            <a:endParaRPr lang="en-US" sz="2302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Хронологический порядок процессов формирования и созревания семян у голосеменных растений.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 способны удерживать значительные объемы углекислого газа, что помогает снижать парниковый эффект. Потери лесов вследствие пожаров и вырубок приводят к росту выбросов СО₂.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Международного центра лесоводства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углекислого газа на планете поглощают хвойные леса, играя ключевую роль в регуляции климата.
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угрожают хвойным лесам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и масштабные пожары наносят серьёзный ущерб голосеменным, разрушая экосистемы и снижая популяции некоторых видов, особенно в северных регионах.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и утрата 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вырубка лесов приводит к уменьшению площадей голосеменных лесов, угрожая редким видам и изменяя биоразнообразие в естественных местообитаниях.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 и болезни снижают численность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вредителей и болезней, а также инвазивные виды ухудшают здоровье голосеменных, вызывая массовую гибель деревьев в разных частях мира.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для голосеменных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восстановление популяций голосеменных
</a:t>
            </a:r>
            <a:endParaRPr lang="en-US" sz="2219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национальных парков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охраняемых территорий способствует защите редких видов голосеменных и сохранению природных экосистем.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лесовосстановления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молодняка и развитие питомников помогают восстанавливать деградированные леса и увеличивают популяции марающих видов.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глобальных соглашениях и совместных проектах направлено на сохранение генофонда и устойчивое использование голосеменных.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Голосеменные: значимость и перспективы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— важнейшая группа растений с древней историей и ключевой ролью в природе и экономике. Их изучение необходимо для сохранения биологического разнообразия и решения экологических задач.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2026-05-08T16:27:30Z</dcterms:created>
  <dcterms:modified xsi:type="dcterms:W3CDTF">2026-05-08T16:27:30Z</dcterms:modified>
</cp:coreProperties>
</file>