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изучает информацию и её обработку; математика помогает хранить, кодировать и защищать данные.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основы информатики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нужны математические идеи в информатике
</a:t>
            </a:r>
            <a:endParaRPr lang="en-US" sz="185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работает с данными как с двоичными числами, поэтому важны системы счисления. Логика нужна для условий и фильтров, графы — для маршрутов и связей, а алгоритмы задают точный порядок действий.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Байт равен 8 битам; чем больше размер файла, тем больше единиц хранения требуется. Понимание КБ/МБ/ГБ помогает оценивать объём текста, фото, музыки и видео.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КБ, МБ и ГБ растут ступенями по 1024 байта.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двоичные единицы измерения (IEC): KiB, MiB, GiB (1 КБ = 1024 байта и т. д.)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хранения данных и примеры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основные шаги от бита до мегабайта. Остальные единицы: 1 ГБ — фильм или крупная игра, 1 ТБ — архив из множества файлов.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единица, тем быстрее растёт объём данных; поэтому важно понимать точные соотношения при работе с файлами.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двоичные единицы измерения информации (KiB, MiB, GiB, TiB).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компьютере «только 0 и 1»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используют всего два состояния, которые удобно различать электрически: сигнал есть или сигнала нет. Поэтому числа записываются с помощью разрядов 0 и 1, а электронные схемы работают надёжно.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 счисления
</a:t>
            </a:r>
            <a:endParaRPr lang="en-US" sz="3227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двоичную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запись показывает, какие степени двойки входят в число. Например, 5 = 101₂, 8 = 1000₂, 10 = 1010₂. Каждый разряд связан со своей степенью двойки.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десятичной и двоичной записи чисел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достигает степеней двойки, количество двоичных разрядов увеличивается: 1→2→4→8→16.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запись обычно длиннее десятичной, зато хорошо подходит для устройств, где работают два устойчивых состояния.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расчёт длины двоичной записи по степени двойки (n).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десятичной системы в двоичную удобнее переводить делением на 2: остатки сохраняют. Когда деление доводит число до нуля, остатки читают снизу вверх.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из двоичной в десятичную, считают вклад разрядов: суммируют степени двойки, где стоит 1. Так получаются адреса, коды символов и значения параметров устройств.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процедуры логичны и проверяемы: первую можно выполнить в столбик, вторую — как «подсчёт включённых степеней». Это помогает понимать, что именно хранит компьютер.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чисел между системами счисления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превращается в двоичный код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показано на примере десятичного числа (например, 13) делением на 2 и чтением остатков.
</a:t>
            </a:r>
            <a:endParaRPr lang="en-US" sz="8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62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 в информатике
</a:t>
            </a:r>
            <a:endParaRPr lang="en-US" sz="298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 и ложь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рассматривает высказывания, которые могут быть истинными или ложными. В информатике для них используют значения 1 и 0, чтобы компьютеру было легче выполнять проверки.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НЕ, И, ИЛИ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НЕ меняет значение на противоположное. И даёт 1 только при двух единицах, а ИЛИ — при наличии хотя бы одной единицы. Эти правила формируют смысл условий.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выражения встречаются в программах, играх, поиске и проверке условий. Они помогают компьютеру решать, какое действие выполнить при разных вариантах данных.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и таблицы истинности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результат выражений для всех комбинаций 0 и 1. Это точный способ проверить, как логика ведёт себя при разных значениях A и B.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 различие между строгим условием (И) и более широким выбором (ИЛИ), а НЕ просто переворачивает значение.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логических операций и построение таблиц истинности.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логических выражений для всех комбинаций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набора 11 выражение A И B даёт 1, а при остальных комбинациях — 0. Это показывает строгий характер операции «и» и её зависимость от двух истин одновременно.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разницу между «строгим условием» (только 11) и «широким выбором» (три случая из четырёх).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для операций НЕ, И, ИЛИ; расчёт значений для комбинаций 00, 01, 10, 11.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код превращает символы и картинки в числа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символ — один номер
</a:t>
            </a:r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знак, который ты видишь в сообщении, превращается в числовой код по таблице кодировки. Например, буква, цифра или знак препинания получают свой номер. Компьютер хранит эти номера, а программу показывает символы обратно.
</a:t>
            </a:r>
            <a:endParaRPr lang="en-US" sz="154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пикселей как «лист клеток»
</a:t>
            </a:r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состоит из пикселей, а каждый пиксель хранит цвет как число. Если сделать сетку плотнее, деталей станет больше. Тогда на хранение потребуется больше информации: больше значений цветов для всех точек.
</a:t>
            </a:r>
            <a:endParaRPr lang="en-US" sz="1654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 память растут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разрешение, меняется и количество пикселей: больше точек — больше чисел для записи. Кроме того, чем больше оттенков поддерживает цветовая схема, тем больше данных нужно на каждый пиксель. Поэтому файл становится тяжелее.
</a:t>
            </a:r>
            <a:endParaRPr lang="en-US" sz="14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разрешение влияет на объём изображения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разрешения число пикселей равно произведению ширины на высоту. Поэтому рост «ширины» и «высоты» усиливает эффект почти пропорционально.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диаграммы видно: при увеличении разрешения количество точек растёт очень быстро, и вместе с ним обычно увеличивается размер файла.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ширина×высота; использованы разрешения 640×480, 1280×720, 1920×1080.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конечная последовательность шагов, где каждому действию соответствует понятный результат. Если записать шаги ясно и без «как-нибудь», компьютер сможет выполнить задачу без ошибок.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алгоритма помогают проверять качество записи: определённость снимает двусмысленность, результативность гарантирует получение ответа, массовость позволяет применять решение к разным входным данным.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 означает, что процесс останавливается. В информатике алгоритмы описывают вычисления и проверки, а математика помогает убедиться, что переходы не противоречат друг другу.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как точная последовательность действий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задачи: от условий к результату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алгоритма: ветвления для условий и циклы для повторений.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Графы и сети: как связи становятся моделью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—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 графе обозначает отдельный объект: город, пользователя, сайт или точку маршрута. Она нужна, чтобы у каждой «сущности» было своё место в модели.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—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показывают, какие объекты связаны между собой. Например, дорога между городами или канал связи в интернете. Направленные рёбра помогают различать «куда» и «откуда».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выбор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графу можно искать путь: последовательно проходить по рёбрам от одной вершины к другой. Это помогает проверять наличие связи и выбирать маршрут с нужными свойствами.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кратчайшего пути на графе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пути различаются числом переходов или общей длиной рёбер. Кратчайший вариант отмечают отдельно, чтобы сравнение было наглядным.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значение соответствует самому короткому пути. Такой выбор уменьшает число шагов, а значит обычно экономит время и ресурсы.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схема сравнения маршрутов по длинам ребер; конкретные значения зависят от заданного графа.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показывает, как меняется количество шагов при росте объёма данных. Если входных значений становится больше, алгоритм может выполнять всё больше операций.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 всегда «линейный»: при увеличении данных в 10 раз время работы способно вырасти в 100 раз и более. Причина — как именно алгоритм перебирает и сравнивает варианты.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перебор часто делает много проверок, поэтому его работа быстро замедляется на больших наборах. Более продуманные методы могут находить ответ быстрее, выполняя меньше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Оценивая сложность, можно выбирать подходящий алгоритм для школьных задач и реальных сервисов. Для больших данных важна не только правильность, но и скорость решения.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алгоритмов
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повседневной информатике
</a:t>
            </a:r>
            <a:endParaRPr lang="en-US" sz="2170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интернете опирается на логические условия и слова запроса: фильтры «включить/исключить» сужают результаты. Навигация на карте использует графы и идеи кратчайшего пути, чтобы предложить маршрут.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файлов использует кодирование, уменьшая количество бит, которые нужно хранить или передавать. В играх важны координаты, счёт и модели вероятности, а надёжность паролей растёт вместе с числом возможных комбинаций.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делает информатику точной и понятной
</a:t>
            </a:r>
            <a:endParaRPr lang="en-US" sz="2688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счисления, логика, кодирование, графы и алгоритмы формируют основу информатики. Благодаря этим идеям компьютер хранит данные, выполняет команды, ищет информацию и решает задачи — уверенно и предсказуемо.
</a:t>
            </a:r>
            <a:endParaRPr lang="en-US" sz="11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2026-05-12T13:21:21Z</dcterms:created>
  <dcterms:modified xsi:type="dcterms:W3CDTF">2026-05-12T13:21:21Z</dcterms:modified>
</cp:coreProperties>
</file>