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активный досуг на улице и дома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активного досуга для гармоничного развития шестиклассников.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активного досуга в жизни подростка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помогает снять стресс, развивает тело и ум, способствует общению и поддерживает здоровье школьников.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Активности на свежем воздухе включают любые занятия вне помещения: прогулки, велосипедные поездки, катание на роликах и самокатах.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игры, такие как футбол, баскетбол, волейбол и бег, особенно популярны среди подростков в тёплое время года.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занятия имеют особое значение: зимой дети выбирают лыжи, катание на санках и коньках для активного отдыха.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Пикники, походы и командные соревнования на улице способствуют укреплению социальной сплочённости и выносливости.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Активности на свежем воздухе: определение и примеры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уличные виды спорта среди подростков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игра для всей компании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главным спортивным хобби среди шестиклассников. Регулярные тренировки на уличных площадках развивают ловкость и командный дух, а участие в матчах формирует лидерские качества.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Скейтбординг и роликовые коньки: стиль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увлекаются скейтбордом и роликами, осваивая трюки и поддерживая физическую форму. Эти виды спорта требуют специальной экипировки и развивают координацию движений.
</a:t>
            </a:r>
            <a:endParaRPr lang="en-US" sz="145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и бег для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и бег пользуются спросом за счёт доступности и интенсивной физической нагрузки. Они способствуют укреплению сердца и выносливости, а также развивают соревновательный дух.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 и прятки позволяют детям весело проводить время во дворе, развивая ловкость и пространственное мышление без необходимости инвентаря.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Догонялки и салки стимулируют быстроту реакции и выносливость, а также помогают устанавливать социальные связи среди сверстников.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«казаки-разбойники» не только развивает координацию и командный дух, но и формирует навыки стратегического планирования.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свежем воздухе без специального оборудования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предпочитаемые активности у подростков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детей выбирают активные игры на улице, что подтверждает важность физической активности в их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значимости командных и индивидуальных видов спорта в повседневном досуге.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шестиклассников,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активности на улице для здоровья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на свежем воздухе укрепляют сердечно-сосудистую систему и способствуют развитию мышц и костей у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эндорфинов при физической нагрузке улучшает настроение и помогает справляться со стрессом, что важно для психического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сезонность уличных занятий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года активны футбол, бег и катание на роликах; важно носить подходящую одежду и пить достаточно воды.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похолодании необходимо использовать защитную экипировку и тёплую одежду для продолжения уличных занятий.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Всесезонные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шлемов и защитных наколенников обеспечивают безопасность при катании на велосипедах или роликах в любую погоду.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лыжные прогулки, катание на коньках и санках с обязательным соблюдением техники безопасности.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Активности в помещении: разнообразие выбора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как тренировка ума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Шахматы, «Монополия» и «Уно» развивают логическое мышление и коммуникативные навыки подростков, способствуя умственному развитию и социальной активности.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домашние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занятия и физические упражнения в домашних условиях поддерживают физическую форму и позволяют проявлять креативность даже в ограниченном пространстве.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и моделизм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по киберспорту формируют навыки командной работы и быстрого анализа, а моделизм и рукоделие развивают усидчивость и мелкую моторику.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19161"/>
            <a:ext cx="3709500" cy="16201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уличных и домашних активностей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характеристик досуга на улице и дома помогает выбрать подходящий вариант для различных ситуаций и целей.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гармоничного развития важно сочетать уличные и домашние активности, учитывая их особенности.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исследований досуга подростков,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типа «Монополия» и «Уно» улучшают память и развивают умение планировать свои ходы, что важно для стратегического мышления у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способствуют развитию логики, аналитических навыков и концентрации, помогая подросткам учиться концентрироваться и принимать обоснованные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требующие командного взаимодействия, развивают умение работать в коллективе и коммуникативные способности, что усиливает навыки сотрудничества.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быстрого анализа и принятия решений играми, например, «Дженга», тренируют реакцию и гибкость мышления в нестандартных ситуациях.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и их развивающее влияние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популярности домашних хобби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демонстрирует значительный рост, отражая тенденцию цифровой активности среди подростков, в то время как традиционные настольные игры остаются важным элементом досуга.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разнообразие интересов детей, где цифровые и классические хобби сочетаются, обеспечивая комплексное развитие.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2022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Отжимания, приседания и планка — базовые упражнения, которые помогают укрепить основные группы мышц без необходимости в оборудовании.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йоги и танцы перед зеркалом развивают гибкость, координацию движений и положительно влияют на эмоциональное состояние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Онлайн-видео и приложения делают занятия более увлекательными, мотивируя детей к регулярным тренировкам в домашних условиях вне зависимости от погоды.
</a:t>
            </a:r>
            <a:endParaRPr lang="en-US" sz="119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физические активности дома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Киберспорт: современные тенденции и возможности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кибертуры как новая форма соревнований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школах набирает популярность организация киберспортивных турниров, где команды учеников соревнуются в популярных играх, развивая внимание и командную работу. Такие мероприятия поддерживают интерес к технологиям и создают дружелюбную атмосферу.
</a:t>
            </a:r>
            <a:endParaRPr lang="en-US" sz="133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для развития навыков 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киберспортивных соревнованиях помогает подросткам улучшать реакцию, стратегическое мышление и способность быстро принимать решения. Совместные тренировки и игры формируют прочные социальные связи и поддержку среди сверстников.
</a:t>
            </a:r>
            <a:endParaRPr lang="en-US" sz="14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творческие кружки и мастер-классы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живопись развивают воображение и мелкую моторику, позволяя подросткам выражать свои эмоции с помощью цвета и формы.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музыкальных инструментах и пение обогащают слуховое восприятие, дисциплинируют и стимулируют творческое мышление.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студии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спектаклях способствует развитию коммуникативных навыков, уверенности в себе и умению работать в коллективе.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рукоделие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по робототехнике и рукоделию формируют техническое мышление, терпение и творческое решение практических задач.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подходящей активности
</a:t>
            </a:r>
            <a:endParaRPr lang="en-US" sz="216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осознанного выбора досуга школьником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активности на психоэмоциональное состояние
</a:t>
            </a:r>
            <a:endParaRPr lang="en-US" sz="1894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снижает уровень стресса, повышает настроение и способствует лучшему сну, что важно для эмоционального равновесия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 и командные игры формируют социальные навыки, укрепляют дружбу и значительно повышают самооценку школьников через успешное взаимодействие.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уличных и домашних занятий помогает развивать не только физическую силу, но и умственные, творческие навыки одновременно.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спортом, интеллектуальными играми и творчеством способствует целостному развитию школьников и поддержанию эмоционального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активностей мотивирует детей к постоянному поиску новых интересов, расширяя кругозор и укрепляя внутреннюю мотивацию.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участие в разных типах досуга улучшает адаптивные способности подростков и способствует успешной социализации.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различных активностей для гармоничного развития
</a:t>
            </a:r>
            <a:endParaRPr lang="en-US" sz="26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примеры активного досуга сверстников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команда робототехники добивается успеха в конкурсах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шестиклассников активно занимается робототехникой, участвует в региональных соревнованиях и побеждает в командах. Их работа развивает навыки программирования, конструирования и командного взаимодействия, вдохновляя других учеников.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школьной эстафеты и челлендж в городском парке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организовали спортивную эстафету и совместный городской челлендж, в которых приняли участие более сотни сверстников. Мероприятия способствовали укреплению дружбы, развитию спортивных навыков и популяризации здорового образа жизни.
</a:t>
            </a:r>
            <a:endParaRPr lang="en-US" sz="11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активного образа жизни для гармоничного развития подростков
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досуг обеспечивает баланс физического, интеллектуального и творческого роста, укрепляет здоровье и формирует положительный настрой у учеников 6 класса.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2026-05-07T02:58:24Z</dcterms:created>
  <dcterms:modified xsi:type="dcterms:W3CDTF">2026-05-07T02:58:24Z</dcterms:modified>
</cp:coreProperties>
</file>