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положение человека в системе животного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биологический вид среди животных, изучаем его строение и поведение.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взглядов на происхождение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учёные, включая Дарвина, впервые описали процессы эволюции человека. Сегодня палеонтология, генетика и археология помогают понять, как развивался Homo sapiens, заменяя мифы научными фактами.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биологической классификации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— основа скелета и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хордовые обладают внутренним скелетом и нервной трубкой, что обеспечивает опору и координацию движений у человека и других животных.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 — теплокровные с молочными железами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питают потомство молоком, имеют постоянную температуру тела и покрыты шерстью, как и человек.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 — развитие сложного мозга и социальных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приматам, отличаясь пятипалыми конечностями, высоким интеллектом и сложным социальным поведением.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царства Животные и их проявление у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состоит из множества клеток, каждая из которых не имеет жёсткой клеточной стенки, что характерно для всех животных.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специализированными органами чувств, позволяющими воспринимать и реагировать на окружающую среду активно и точно.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органическими веществами и обладает сложным обменом веществ, как и остальные представители царства Животные.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Способен к самостоятельному передвижению и поиску пищи, что является важной чертой животной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тип Хордовые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хордовых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млн лет назад появились первые животные с внутренним скелетом и спинной нервной трубкой — предки всех хордовых.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развились рыбы, амфибии, рептилии, птицы и млекопитающие, обладающие разнообразием форм и функций.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млн лет назад появились млекопитающие с теплокровностью и молочным питанием потомства.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рода Homo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выделился среди млекопитающих благодаря сложному мозгу и прямохождению, что стало ключевыми адаптациями.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человека с млекопитающими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зубов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типичные млекопитающие, человек имеет резцы, клыки и коренные зубы, позволяющие эффективно перерабатывать пищу разного типа.
</a:t>
            </a:r>
            <a:endParaRPr lang="en-US" sz="95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человека происходит внутри тела, что защищает эмбрион и способствует лучшему развитию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молока для вскармливания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вырабатывают молоко для новорождённых, обеспечивая им необходимые питательные вещества и защиту от болезней.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отряда Приматы в биологии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характеризуются пятипалыми конечностями с подвижными пальцами, что улучшает хватательные способности для манипуляций.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представителей отряда развит крупный мозг, обеспечивающий сложные когнитивные функции и адаптацию.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выражается в сложных взаимодействиях, обучении и коммуникации внутри групп.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отличие человеческих черт в строении мозга, речи и кисти рук от других приматов.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сравнения: человек и антропоиды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сочетает сходства с приматами и уникальные черты, важные для культуры и мышления.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антропологических исследований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его значение для эволюции человека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руки, что открыло возможности создания и использования орудий труда, повысило мобильность и видение окружающей среды.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скелете включают укороченный таз, усиленные нижние конечности и S-образный позвоночник, что обеспечило устойчивость и баланс при ходьбе.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головного мозга и интеллект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вырос в размере, что позволило развить сложные мыслительные процессы и абстрактное мышление.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способности к планированию, решению проблем и творчеству, что отличает человека от других животных.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 обеспечивает сложные социальные взаимодействия и эмпатию.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индивидуальность позволяют накоплять опыт и передавать знания от поколения к поколению.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отличительная особенность Homo sapiens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Членороздельная речь формируется благодаря уникальной анатомии гортани, позволяющей производить разнообразные звуки, которые объединяются в слова и фразы для точной передачи информации.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языку связана с развитием особых зон мозга, отвечающих за восприятие и формирование речи, что позволяет создавать сложные структуры коммуникации и культуру.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играет ключевую роль в передаче знаний, укреплении социальных связей и формировании письменности, что отличает человека от всех других животных.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более массивным тазом и крупным черепом, что связано с прямохождением и развитым мозгом по сравнению с приматами.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костей человека и приматов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костей отражают адаптации к вертикальному положению и сложным двигательным задачам Homo sapiens.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изготовление орудий — биологическое и социальное отличие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создает разнообразные орудия труда с использованием современных знаний и планирования, что требует развитой моторики и когнитивных функций.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изготовления инструментов стимулирует развитие мозга и мышечной координации, способствует накоплению и передаче опыта в обществе.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инструментов влияет на культурное и социальное развитие, формируя новые отношения и способы взаимодействия среди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и передача знаний в человеческом обществе
</a:t>
            </a:r>
            <a:endParaRPr lang="en-US" sz="1761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передаче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служит первичным центром обучения, где молодое поколение усваивает навыки и нормы поведения через наблюдение и практику. Это фундамент для формирования культурной идентичности.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функция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обучение в школах и сообществах способствует передаче накопленных знаний и развитию критического мышления, что усиливает социальную сплочённость и инновации.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эволюции человека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и палеонтологические открытия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вида Homo sapiens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в Африке — начало формирования современного человека с уникальными анатомическими особенностями.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тысяч лет назад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sapiens по Евразии, Австралии и в итоге Америке, что свидетельствует о способности к адаптации и культурной эволюции.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за пределы Африки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каменных орудий, наскальных рисунков и останков подтверждает развитие технологий и социальной организации у ранних людей.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и доказательства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изучении эволюции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показывает близкое родство человека и шимпанзе с 98–99% общего ДНК, что подтверждает их сходное происхождение и общие предки.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Выявленные генетические отличия связаны с развитием речевых способностей и когнитивных функций, что стало ключевым в эволюции Homo sapiens.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сходства и различия в строении и поведении человека и приматов, подтверждая эволюционное единство и уникальность вида Homo sapiens.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человека и приматов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наличие сходств и различий подтверждает эволюционное происхождение человека и его биологическую особенность.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биологических характеристик, 2022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в изучении эволюции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 древние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выявляют новые виды Homo и артефакты, углубляя понимание очерёдности эволюционных событий и жизни древних людей.
</a:t>
            </a:r>
            <a:endParaRPr lang="en-US" sz="96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ДНК-анализ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позволяют реконструировать родственные связи, миграции и адаптации человека, раскрывая его биологическую историю.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тела и поведенческих моделей Homo sapiens и его предков помогает понять механизмы эволюции и социального развития.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результат эволюции природы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сочетает биологическую связь с животным миром и уникальные культурные особенности, что подчёркивает важность осознания собственного места и ответственности в природе.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2026-05-08T23:53:05Z</dcterms:created>
  <dcterms:modified xsi:type="dcterms:W3CDTF">2026-05-08T23:53:05Z</dcterms:modified>
</cp:coreProperties>
</file>