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темы: Земля — планета, несущая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уникальна благодаря биосфере, воде, атмосфере и разнообразию природных зон.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планет Солнечной системы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 счету от Солнца, Земля располагается на оптимальном расстоянии, что обеспечивает жидкую воду и подходящие условия для жизни. Атмосфера и климат создают условия для обитания миллионов видов. Возраст планеты превышает 4 миллиарда лет, первые живые организмы появились более 3,8 млрд лет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внутренние слои Земли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твёрдая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 Земли имеет толщину от 5 до 70 километров и состоит главным образом из твёрдых силикатных горных пород. Именно здесь развиваются ландшафты и происходит формирование почв, поддерживая жизнь на поверхности.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— мощный слой под корой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Глубиной до 2900 километров, мантия включает рыхлые силикатные породы, которые движутся по причине внутреннего тепла. Эти движения порождают вулканизм и тектонику плит, создавая землетрясения и горные хребты.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разделено на внутреннюю твердую часть и внешнюю жидкую, состоящие преимущественно из железа и никеля. Его физические свойства отвечают за магнитное поле Земли, защищающее поверхность от космической радиации.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роль атмосферы Земли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преимущественно из азота (78%) и кислорода (21%), а также содержит углекислый газ, аргон и другие газы в меньших концентрациях, что обеспечивает жизненно важные процессы.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космических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служит барьером для метеоритов и космической радиации, снижая их опасность для жизни на поверхности. Она также поддерживает стабильный климат и влажность.
</a:t>
            </a:r>
            <a:endParaRPr lang="en-US" sz="113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озона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поглощает вредоносное ультрафиолетовое излучение, создавая безопасные условия для растений, животных и человека на поверхности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Земле: распределение и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71% поверхности планеты, присутствуя в жидком, твёрдом и газообразном состояниях, играя ключевую роль в биологических процессах.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содержится в океанах, реках и озёрах, обеспечивая среду обитания для множества видов и транспортируя вещества.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атмосферная влага регулируют климат и водный баланс, поддерживая жизнедеятельность всех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воды на планете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хранится в ледниках и подземных источниках, что ограничивает её доступность для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Гидрологический отчёт ООН, 2020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— малый, но жизненно важный ресурс для экосистем и человека, что подчёркивает необходимость её сохранения.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основные зоны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существования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нижний слой атмосферы, водную оболочку и верхние слои пород, где сосредоточена жизнь всех известных организмов на планете.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Описано около двух миллионов видов, но учёные предполагают существование многих миллионов ещё не изученных, что говорит о богатстве и сложности биосферы.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устойчивости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химическое равновесие, обеспечиваемые биосферой, способствуют сохранению климата и жизнеспособности экосистем во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включает испарение, образование облаков и осадки, что обеспечивает непрерывное перемещение воды между океанами и сушей.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регулирует уровень CO2 через процессы фотосинтеза и дыхания, поддерживая баланс атмосферы и биоразнообразие.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поддерживает плодородие почв, преобразуя атмосферный азот в минералы, необходимые для питания растений.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взаимосвязаны, обеспечивая стабильность экосистем и их способность адаптироваться к изменяющимся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их влияние на жизнь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зоны и богатство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экваториальных широтах высокая влажность и температура создают оптимальные условия для развития тропических лесов с многочисленными видами растений и животных.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зоны — разнообразие и сезонность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характеризуется сменой времён года, что влияет на циклы жизни и миграции многих видов флоры и фауны.
</a:t>
            </a:r>
            <a:endParaRPr lang="en-US" sz="1171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 — суровые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 с низкими температурами ограничивают разнообразие организмов, заставляя приспосабливаться к экстремальным условиям выживания.
</a:t>
            </a:r>
            <a:endParaRPr lang="en-US" sz="10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894" y="1490279"/>
            <a:ext cx="4483737" cy="27070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природных зон: особенности и представители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климатических зон, почв и типичных видов животных и растений в разных природных зонах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и географии для школьников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связано с климатом и почвой, что определяет виды обитателей и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основа поддержания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основу биомассы и поддерживает в атмосфере баланс кислорода и углекислого газа.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хлорофиллоносных клетках растений и отдельных бактерий, преобразуя солнечную энергию в химическую форму — глюкозу.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сопровождается выделением кислорода, необходимого для дыхания большинства живых организмов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экосистема: воздействие и охрана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вызывает вырубку лесов, загрязнение воды и воздуха, истощение почв и исчезновение многих видов живых организмов, что угрожает устойчивости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принимаются меры охраны, такие как создание заповедников, восстановление лесных массивов и законы, направленные на сохранение природы и рациональное использование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принимаются меры охраны, такие как создание заповедников, восстановление лесных массивов и законы, направленные на сохранение природы и рациональное использование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населения: динамика за два 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усиливает нагрузку на природные ресурсы и способствует развитию городов и сельских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статистические данные по демографии,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удвоение населения за последние два века требует эффективного управления ресурсами и охраны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среды: источники и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выделяют вредные вещества в воздух и воду, влияя на качество окружающей среды и здоровье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создают выхлопы, накапливающиеся в атмосфере и способствующие образованию смога в городах.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часто неправильно утилизируются, загрязняя почву и водоёмы, что ведёт к гибели животных и нарушению пищевых цепей.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тяжёлыми металлами и токсинами вызывает хронические болезни и снижает биологическое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научные данные и изменения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полярных ледников ускоряется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ледники уменьшаются с рекордной скоростью, что ведёт к повышению уровня мирового океана и угрозе затопления прибрежных территорий. Эти изменения наблюдаются на Антарктиде и Арктике.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погодные явления учащаются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жара, засух и ураганов заметно возросла, что приводит к разрушению инфраструктуры и ухудшению условий жизни в разных регионах мира.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миграционных маршрутов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адаптируют свои пути миграции из-за изменения климата, что влияет на экосистемы и приводит к новым проблемам для сохранения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локальные меры по защите природы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объединяет страны для снижения выбросов парниковых газов с целью замедлить глобальное потепление.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национальном уровне внедряются законы по охране воздуха, водных ресурсов и лесов, а также программы раздельного сбора отходов.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зелёных технологий способствует устойчивому развитию и минимизации негативного воздействия на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2886"/>
            <a:ext cx="4376738" cy="1551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природоохранные организации и их миссии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организация вносит уникальный вклад в глобальную охрану природы через конкретные инициативы и проекты.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природоохранных организаций и их ключевых направлений 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WWF, Гринпис, IUCN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будущего: угрозы и возможности для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ООН предупреждают о возможной утрате до миллиона видов и росте нехватки пресной воды, особенно в засушливых регионах.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развиваются экологические технологии и международное сотрудничество, дающие надежду на сохранение биосферы для будущих поколений.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поведение: вклад каждого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многоразовых товаров и снижение потребления пластика помогают уменьшить количество отходов и снизить нагрузку на окружающую среду.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и энергии снижает экологический след и способствует сохранению природных ресурсов.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посадке деревьев и экологических акциях помогает формировать ответственное отношение к природе в сообществе.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Земля — дом для жизни и наш общий долг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природные условия делают Землю жизнеспособной планетой, а её сохранение — приоритетной задачей для каждого человека и всего общества.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2026-05-09T21:14:05Z</dcterms:created>
  <dcterms:modified xsi:type="dcterms:W3CDTF">2026-05-09T21:14:05Z</dcterms:modified>
</cp:coreProperties>
</file>