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672" y="798653"/>
            <a:ext cx="3220602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во второй половине XIX — начале XX 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Экспорт, модернизация и социальные конфликты меняли регион.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государства, старые проблемы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независимость уже была завоёвана, но устойчивые институты ещё только складывались. Споры о границах, власть элит и неравный доступ к земле задавали тон развитию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вместо фабрик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делали ставку на один-двa товара: кофе, сахар, нитраты, серебро, медь, каучук, мясо или зерно. Это приносило доход, но сдерживало развитие разнообразной экономики.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кризисам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мировые цены падали или спрос снижался, страны региона быстро сталкивались с трудностями. Зависимость от одного-двух экспортных товаров делала экономику нестабильной.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США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 — началу XX века всё заметнее становилось влияние США. Американские инвестиции и торговля усиливались, особенно в Карибском бассейне и Центральной Америке.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капитал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долго была главным торговым и финансовым партнёром региона. Британские банки, компании и корабли связывали латиноамериканские рынки с Европой и мировым спросом.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для вывоза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 и телеграф строили прежде всего там, где нужно было быстрее доставлять сырьё к морю. Внутренние связи развивались слабее, чем экспортные маршруты.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экономика и зависимость от мирового рынка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товар редко определял весь регион, но именно узкая специализация делала отдельные страны особенно зависимыми от внешнего спроса.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товары экспорта стран Латинской Америки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товары массового спроса и добывающего экспорта; это показывает, что хозяйство региона оставалось ориентированным на мировой рынок.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темы; точные доли не приводятся.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9646" y="1085810"/>
            <a:ext cx="2757773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Каудильизм и политическая нестабильность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лидера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Каудильо опирался не на сильные законы, а на личную преданность, армию и авторитет. Такой порядок помогал удерживать власть, но делал государство зависимым от одного человека.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Перевороты и конфликты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 часто происходила через перевороты, мятежи и гражданские столкновения. Конституции могли меняться несколько раз, потому что каждое новое правительство пыталось закрепить своё влияние.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Элита у власти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решения принимали землевладельцы, крупные торговцы и городская верхушка. Их интересы нередко совпадали, поэтому права большинства населения почти не учитывались.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участие большинства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Крестьяне, рабочие и коренные жители почти не влияли на политику. Из-за этого недовольство накапливалось и позже вылилось в массовые протесты и революции.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модернизация шла неравномерно: одни страны быстро богатели на экспорте, другие сохраняли авторитарную власть и острее сталкивались с социальным напряжением.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развития ведущих стран региона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не означал одинакового развития: политический строй, миграция и структура экспорта в каждой стране были своими.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темы урока.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конец монархии и отмена рабства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1888: свобода, которая изменила плантации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стала переломным моментом для бразильского общества. На кофейных плантациях постепенно менялся состав работников: бывшие рабы, наёмные рабочие и приезжие из Европы теперь трудились рядом, но социальное равенство от этого не наступило сразу.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и Сан-Паулу растут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быстро менялись: расширялись порты, банки, улицы и деловые кварталы. Рио-де-Жанейро и Сан-Паулу превращались в центры торговли и политики, где особенно ясно было видно, как новая эпоха сочетает развитие и неравенство.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1889: страна становится республикой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год после отмены рабства монархия пала, и Бразилия стала республикой. Политическая карта страны изменилась, но власть по-прежнему оставалась в руках богатых владельцев земли и влиятельных групп, особенно в юго-восточных штатах.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как крупный экспортёр зерна и мяса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и экспорт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пампасы позволили Аргентине быстро увеличить производство пшеницы, кукурузы и мяса. Экспорт сельскохозяйственной продукции стал основой богатства и связал страну с мировым рынком.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как центр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стала главным портом и финансовым узлом страны. Здесь концентрировались банки, торговля и политика, а сам город всё больше напоминал крупные европейские города своего времени.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 города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переселенцев, особенно из Италии и Испании, изменили население крупных городов. В Буэнос-Айресе появлялись новые кварталы, мастерские, школы и привычки европейской городской жизни.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 помогло вывозить продукцию из внутренних районов к портам. Благодаря этому хозяйство стало работать быстрее, а большие поместья получили ещё большее значение.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при Порфирио Диасе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1876: начало долгого правления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Порфирио Диас пришёл к власти и почти без перерыва управлял страной до 1911 года. Он обещал порядок и стабильность, но политическая жизнь стала более жёсткой и контролируемой.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века: нарастание недовольства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общины теряли землю, а репрессии усиливались. Социальное неравенство стало одним из главных поводов для будущей революции, которая начнётся в 1910 году.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 — 1900-е: рост экономики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строили железные дороги, развивали шахты и привлекали иностранный капитал. Экспорт рос, но выгоды распределялись неравномерно, и богатство концентрировалось у немногих.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модернизация региона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экономических и социальных изменений в странах Латинской Америки.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 неравенство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верхушка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богатство сосредоточивались у землевладельцев, крупных предпринимателей и чиновников. Именно они определяли политику, контролировали землю и получали основную выгоду от роста экспорта.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без гарантий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крестьян и рабочих повседневностью оставались низкая зарплата, сезонная занятость и зависимость от владельцев земли или предприятий. Стабильной защиты от бедности почти не существовало.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средний слой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средняя прослойка была небольшой: это были учителя, служащие, мелкие торговцы и специалисты. Её влияние росло, но она не могла изменить порядок, установленный элитами.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напряжённость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не исчезало годами и становилось источником недоверия к власти. Чем заметнее росли города и богатство элит, тем сильнее ощущалась несправедливость среди большинства населения.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благам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 и земля распределялись крайне неравномерно. Особенно тяжёлым положение было в сельских районах, где большинство семей жило далеко от образования и медицины.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земель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общины лишались традиционных участков, когда латифундии расширялись за счёт частных владений и государственных решений. Земля становилась главным источником конфликта между сельскими жителями и владельцами.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протестов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выступления и восстания коренных народов нередко заканчивались вмешательством армии или полиции. Жёсткие меры только усиливали недовольство и показывали, насколько острым был земельный вопрос.
</a:t>
            </a:r>
            <a:endParaRPr lang="en-US" sz="994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общин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Индейские народы сохраняли общинные традиции, местные обычаи и собственные формы взаимопомощи. Однако попытки защитить землю и права часто встречали жёсткое давление со стороны властей.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и повинности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крестьяне платили высокие налоги, попадали в долговую зависимость и были вынуждены выполнять тяжёлые работы. Это ограничивало свободу и делало бедность почти постоянной.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крестьян и коренных народов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изменял быт жителей: появлялись новые районы, вокзалы, банки и газеты, а вместе с ними — более заметная городская культура и общественные споры.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крупнейших городов Латинской Америки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четырёх городах заметен устойчивый рост, особенно в Буэнос-Айресе и Рио-де-Жанейро. Урбанизация шла вместе с модернизацией, миграцией и усилением политической активности.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оценки; значения округлены для наглядного сравнения, конец XIX — начало XX века.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изменение границ в регионе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50" y="2801657"/>
            <a:ext cx="27000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1864–1870 — Парагвайская война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3151" y="3448281"/>
            <a:ext cx="2700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Парагвай вступил в разрушительный конфликт с Бразилией, Аргентиной и Уругваем. Война привела к огромным человеческим потерям и тяжёлому ослаблению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031025" y="1123757"/>
            <a:ext cx="27000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 — новые споры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31026" y="1770381"/>
            <a:ext cx="2700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войн пограничные конфликты не исчезли. Государства региона продолжали спорить о территориях, ресурсах и влиянии, что надолго сохраняло напряжённость.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222087" y="1962707"/>
            <a:ext cx="27000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1879–1884 — Тихоокеанская война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2089" y="2609331"/>
            <a:ext cx="2700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воевала с Боливией и Перу за районы, богатые нитратами. Победа усилила Чили, а Боливия потеряла выход к морю.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войны меняли не только границы, но и силу государств, их экономику и положение в регионе.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войны и их последствия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перераспределяли ресурсы и влияние, а также ускоряли вмешательство внешних сил. Наиболее тяжёлые последствия понёс Парагвай.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Латинской Америки, вторая половина XIX — начало XX века.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Куба, Испания и вмешательство США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Испанское поражение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1898 году Испания потеряла контроль над Кубой после испано-американской войны. Это стало переломным моментом для Карибского региона и показало ослабление старой колониальной системы.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сил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1898 года усилили присутствие США в Карибском бассейне. Для стран региона это стало сигналом, что борьба за влияние теперь ведётся не только между европейскими державами.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интерес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компании активно вкладывались в сахарную промышленность и торговлю. Экономика острова всё сильнее зависела от внешнего капитала, особенно в сфере экспорта и переработки сырья.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 независимость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 получила собственное государственное устройство, но её внешняя политика и ключевые решения долго оставались под заметным влиянием США. Полная самостоятельность оказалась ограниченной.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Панама и строительство канала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от Колумбии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1903 году Панама отделилась от Колумбии при поддержке США. Это решение быстро изменило политическую карту Центральной Америки и вызвало большой международный интерес.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держав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канал сделал район особенно важным для великих держав. Контроль над ним означал контроль над морскими путями, поэтому внимание к Центральной Америке резко усилилось.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стройка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этого началось строительство канала, который должен был соединить два океана. Проект имел огромное значение для торговли, военного флота и мировых перевозок.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1226125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образование и новые идеи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перемен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Либерализм, национализм и идеи социальной справедливости находили всё больше сторонников. Эти взгляды учили думать о правах граждан, а не только о власти элит.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журналы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быстро росло число газет и литературных журналов. Они не только сообщали новости, но и помогали обсуждать проблемы бедности, власти и будущего страны.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писателей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журналисты и учёные поднимали вопросы бедности, положения коренных народов и труда рабочих. Культура превращалась в способ говорить о самых острых проблемах общества.
</a:t>
            </a:r>
            <a:endParaRPr lang="en-US" sz="898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расширяло круг людей, которые могли читать, писать и участвовать в общественной жизни. Университеты становились центрами новых знаний и дискуссий.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общественность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местом, где новые идеи распространялись быстрее всего. Здесь обсуждали реформы, спорили о будущем и формировали общественное мнение через книги, лекции и прессу.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выступления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промышленных районах учащались забастовки. Рабочие требовали более высокой оплаты, сокращения тяжёлого труда и защиты от произвола владельцев предприятий.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революциям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Нараставшие противоречия не исчезли сами собой и вели к крупным потрясениям. Особенно ярко это проявилось в Мексике, где революция началась в 1910 году.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властью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режимы и тесная связь власти с богатыми землевладельцами вызывали раздражение. Люди всё чаще требовали реформ и справедливых правил для всех слоёв общества.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протест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усиливалось недовольство потерей земли, долгами и зависимостью от латифундистов. Для многих крестьян борьба за участок становилась борьбой за само существование.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социальных потрясений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 противоречий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1850–1910-х годах Латинская Америка быстро менялась: росли города, развивался экспорт и крепли связи с миром. Но неравенство, зависимость и конфликты никуда не исчезли.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2026-06-01T04:46:06Z</dcterms:created>
  <dcterms:modified xsi:type="dcterms:W3CDTF">2026-06-01T04:46:06Z</dcterms:modified>
</cp:coreProperties>
</file>