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Капиталистический мир в 1920-е годы: общая картина и ключевые задачи урока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развития экономики, общества и культуры в США и Европе после Первой мировой войны.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изменения в мире после Первой мировой войны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пережил разрушительные последствия войны: разрушены города, демографические потери и экономический спад. Начинается эпоха массового производства, конвейерных технологий и новых международных соглашений.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автомобильной отрасли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автомобилей быстро увеличивается благодаря массовой сборке. Ford Model T становится дешевле и доступнее для большинства американцев.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авиации и бытовой техники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компании и марки самолетов, а также растет спрос на домашние приборы, облегчая быт миллионов семей.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и кино как новые индустрии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Создается первая общенациональная радиосеть, а кинокомпании выпускают звуковые фильмы, расширяя культурные развлечения.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бум в США: «Жаркие двадцатые» и новые отрасли
</a:t>
            </a:r>
            <a:endParaRPr lang="en-US" sz="221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Потребительская культура и новые товары в американской жизни
</a:t>
            </a:r>
            <a:endParaRPr lang="en-US" sz="2308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 Ford Model T символизирует массовую автомобилизацию и свободу передвижения в Америке 1920-х. В Haushalten активно появляются холодильники, пылесосы, радиоприемники.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рекламы и системы кредитования облегчает покупку товаров. Развиваются супермаркеты, формируется культура постоянного обновления и потребления.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закон, преступность и гангстеры в США
</a:t>
            </a:r>
            <a:endParaRPr lang="en-US" sz="2967" dirty="0"/>
          </a:p>
        </p:txBody>
      </p:sp>
      <p:sp>
        <p:nvSpPr>
          <p:cNvPr id="6" name="Text 1"/>
          <p:cNvSpPr txBox="1"/>
          <p:nvPr/>
        </p:nvSpPr>
        <p:spPr>
          <a:xfrm>
            <a:off x="501391" y="2488179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 году вводится Сухой закон — полный запрет на алкоголь. Это приводит к росту подпольных баров и нелегальной торговли спиртным.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65416" y="1364975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Активизируются гангстерские группировки, например, под руководством Аль Капоне в Чикаго, что усиливает уровень преступности и коррупции в городах.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50" y="1040426"/>
            <a:ext cx="4683900" cy="18296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5075" y="2898573"/>
            <a:ext cx="4716600" cy="18286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635" y="1423850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из сельской местности и наплыв иммигрантов вызывают быстрый рост численности городов. Города расширяются за счет новых районов и пригородов.
</a:t>
            </a:r>
            <a:endParaRPr lang="en-US" sz="1269" dirty="0"/>
          </a:p>
        </p:txBody>
      </p:sp>
      <p:sp>
        <p:nvSpPr>
          <p:cNvPr id="7" name="Text 1"/>
          <p:cNvSpPr txBox="1"/>
          <p:nvPr/>
        </p:nvSpPr>
        <p:spPr>
          <a:xfrm>
            <a:off x="399625" y="3335786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постройки и 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Возводятся небоскребы, создаются системы городского транспорта, развиваются торговые центры, что формирует современный облик американских мегаполисов.
</a:t>
            </a:r>
            <a:endParaRPr lang="en-US" sz="1261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80000"/>
            <a:ext cx="8790600" cy="4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изменение облика городов в США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культура и индустрия развлечений в 1920-е годы
</a:t>
            </a:r>
            <a:endParaRPr lang="en-US" sz="272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и кино: новые медиа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радиопередач и звукового кино изменило способы получения информации и развлечений миллионов людей по всей стране.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спорт как массовое увлечение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Джазовая музыка и профессиональный спорт набирают популярность, появляются крупные стадионы и спортивные клубы со своими фанатами.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Масштабная миграция и ее социальные последствия в 1920-е
</a:t>
            </a:r>
            <a:endParaRPr lang="en-US" sz="2308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США, Канаде и Аргентине прибывают сотни тысяч иммигрантов из Европы и Азии в поисках работы и безопасности от кризисов.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Мультикультурные кварталы формируют этническое разнообразие городов, способствуя смешению культур и новым социальным особенностям.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638132"/>
            <a:ext cx="9308400" cy="25725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8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восстановление Европы: шаги и трудности
</a:t>
            </a:r>
            <a:endParaRPr lang="en-US" sz="2905" dirty="0"/>
          </a:p>
        </p:txBody>
      </p:sp>
      <p:sp>
        <p:nvSpPr>
          <p:cNvPr id="7" name="Text 1"/>
          <p:cNvSpPr txBox="1"/>
          <p:nvPr/>
        </p:nvSpPr>
        <p:spPr>
          <a:xfrm>
            <a:off x="1205198" y="1542608"/>
            <a:ext cx="31935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восстанавливаются важные производства и инфраструктура при помощи иностранных инвестиций и плана Дауэса для Германии.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442068" y="1996354"/>
            <a:ext cx="31935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сохраняются проблемы высокой безработицы и инфляции, которые тормозят экономический рост и вызывают социальное напряжение.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Великобритании в 1920-е годы: сложности и адаптация
</a:t>
            </a:r>
            <a:endParaRPr lang="en-US" sz="2303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сокращается, стимулируя рост безработицы, которая достигает 12% в начале десятилетия.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падает из-за потери рынков и конкуренции, что усложняет положение традиционных отраслей.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Девальвация фунта стерлингов делала британские товары дешевле, но вызывала экономическую нестабильность.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Всеобщая забастовка 1926 года отражает протесты рабочих, требующих улучшений и защиты прав труда.
</a:t>
            </a:r>
            <a:endParaRPr lang="en-US" sz="119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и подъем экономики Франции
</a:t>
            </a:r>
            <a:endParaRPr lang="en-US" sz="2932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разрушительной Первой мировой войны Франция национализировала ключевые отрасли, включая железные дороги и тяжелую промышленность, обеспечивая контроль государства над стратегическими ресурсами.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прогрессивных технологий производства способствовало промышленному росту и ускоренному развитию инфраструктуры, что привело к заметному подъему экономики к концу 1920-х годов.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современных предприятий и жилья активировалось, одновременно стабилизировалась финансовая система, что сделало Францию одним из лидеров промышленного развития в Европе.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вызовы и реформы в Германии в 1920-е годы
</a:t>
            </a:r>
            <a:endParaRPr lang="en-US" sz="2229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1923 год — гиперинфляция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Цены в Германии выросли в десятки миллионов раз, что привело к экономической дестабилизации и резкому падению покупательной способности населения.
</a:t>
            </a:r>
            <a:endParaRPr lang="en-US" sz="1018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Версальский договор и репарации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должна была выплачивать крупные военные репарации, что усложняло экономическое восстановление и усиливало социальные напряжения.
</a:t>
            </a:r>
            <a:endParaRPr lang="en-US" sz="1018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Дауэса (1924)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плана Дауэса обеспечило внешнюю финансовую помощь и реструктуризацию долгов, что стало началом стабилизации экономики.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1920-х — экономическое 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производства, привлечение иностранных инвестиций и улучшение инфраструктуры поддержали постепенный рост и укрепление экономики.
</a:t>
            </a:r>
            <a:endParaRPr lang="en-US" sz="9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прав женщин в капиталистическом мире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1920-х годах женщины в Великобритании, Германии и США получили избирательные права, что стало важным шагом к их социальной активности и участию в общественной жизни.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молодежных движений и новых увлечений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Молодежь объединялась в спортивные клубы, музыкальные группы и скаутские сообщества, активно осваивала джаз и новые танцы, что формировало современную культуру и досуг.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перемены: молодежь, женщины и новые ценности
</a:t>
            </a:r>
            <a:endParaRPr lang="en-US" sz="22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искусство 1920-х: ключевые тренды и революции
</a:t>
            </a:r>
            <a:endParaRPr lang="en-US" sz="2308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Экспрессионизм и баухаус в Германии, арт-деко во Франции сформировали новые направления в архитектуре и дизайне, отражая современный дух эпохи.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джаз стал символом музыкальной революции, а появление звукового кино и радиопередач значительно расширили доступ к массовой культуре.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450" y="1119028"/>
            <a:ext cx="5288100" cy="41003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Великой депрессии: мировой экономический кризис 1929 года
</a:t>
            </a:r>
            <a:endParaRPr lang="en-US" sz="298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12288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 фондовой биржи и спад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октябре 1929 года биржевая паника привела к резкому падению акций и остановке промышленного производства в США и Европе. Это вызвало массовую безработицу и экономическую стагнацию.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593700"/>
            <a:ext cx="47676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распространение кризиса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кризис вышел за пределы США и Европы, затронув Латинскую Америку и другие регионы, что вызвало массовое банкротство банков и разрушение сельского хозяйства.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рост ведущих стран: 1920–1929 гг.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Успешный рост промышленности указывает на технологическое преимущество США и реконструкцию Европы после войны.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подчеркивают лидерскую позицию США и вызовы для Великобритании в адаптации к новым экономическим условиям.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статистика экономического развития, 1929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экономических показателей стран к 1929 году
</a:t>
            </a:r>
            <a:endParaRPr lang="en-US" sz="248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показатели ВВП, безработицы и инфляции для четырёх капиталистических стран накануне Великой депрессии.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доминировали по объёму экономики с низкой безработицей, Германия столкнулась с высокой инфляцией и значительными экономическими трудностями.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ОЭСР, исторические данные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377" y="2093990"/>
            <a:ext cx="552900" cy="442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5124" y="1563192"/>
            <a:ext cx="552900" cy="491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60874" y="2069225"/>
            <a:ext cx="506363" cy="578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влияние на экономику и общество в 1920-х
</a:t>
            </a:r>
            <a:endParaRPr lang="en-US" sz="2275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Трудовое законодательство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введён 8-часовой рабочий день и защита детского труда, что улучшило условия труда и снизило эксплуатацию работников.
</a:t>
            </a:r>
            <a:endParaRPr lang="en-US" sz="1190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страхование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и Франции развиваются системы социальной поддержки безработных и больных, повышая стабильность и безопасность населения.
</a:t>
            </a:r>
            <a:endParaRPr lang="en-US" sz="1190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реформы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внедряют реформы в образовании, расширяя доступ к ним и меняя программы в соответствии с требованиями нового времени.
</a:t>
            </a:r>
            <a:endParaRPr lang="en-US" sz="1190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транснационального бизнеса и глобализация в 1920-е гг.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корпорации, такие как General Electric и Renault, активно расширяли операции за пределы родных стран, укрепляя свои позиции на международных рынках.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торговля и финансовые связи между США и Европой значительно выросли, что способствовало взаимной интеграции и технологическому обмену.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банковского дела и появление валютных операций упростили международные расчёты, ускорив процесс глобализации экономики в межвоенный период.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Капитализм 1920-х: подъем и вызовы эпохи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годы стали временем стремительного технологического и культурного прогресса, но накопившиеся социальные противоречия предвосхитили экономический кризис и трансформацию мирового порядка.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2026-05-11T01:58:16Z</dcterms:created>
  <dcterms:modified xsi:type="dcterms:W3CDTF">2026-05-11T01:58:16Z</dcterms:modified>
</cp:coreProperties>
</file>