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Happy Town: английский язык и добрый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 Happy Town — город простых слов, улыбок и коротких фраз.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города знакома детям и сразу связывает слова с понятными местами: школой, парком, домом и магазином. Короткие фразы, картинки и повторения помогают легко читать, говорить и запоминать новый английский без лишнего напряжения.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помогает учить английский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00" y="3207766"/>
            <a:ext cx="2597400" cy="124797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приветствия и знакомства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удобно начинать с простых и вежливых слов: Hello! , Hi! , Good morning! и Good afternoon!. Они помогают быстро включиться в английскую речь и почувствовать себя уверенно.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подойдут Goodbye! и Bye!. Такие короткие формы легко произносить, поэтому младшие школьники быстро используют их в паре и в мини-диалогах без лишней подготовки.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Nice to meet you! делает общение дружелюбным и приятным. Она подходит для первых диалогов в классе, когда дети здороваются, знакомятся и отвечают друг другу по очереди.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важно говорить недолго и ясно: одна фраза — один ответ. Так ученики не теряются, быстрее запоминают образцы и с удовольствием повторяют их хором и в парах.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знакомства достаточно моделей My name is… и I am… Они учат представляться спокойно и понятно, а ещё помогают добавить возраст: I am 10.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99152"/>
            <a:ext cx="431178" cy="344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463" y="1949450"/>
            <a:ext cx="388803" cy="444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884" y="1949450"/>
            <a:ext cx="333259" cy="444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темы: места в Happy Town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library и playground помогают описывать знакомые детские места. Они особенно полезны, потому что ученики сразу представляют реальную школьную жизнь и легко связывают слово с картинкой.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park, street, house, shop и hospital показывают, как устроен город. С их помощью можно назвать простые и знакомые места, не перегружая речь длинными объяснениями.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bus stop удобно для коротких описаний маршрута и улицы. Оно помогает детям сказать, где что находится, и сделать рассказ о городе чуть более живым.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near, in, on, under и next to нужны для очень простых описаний. Они помогают показать, где находится объект, например near the school или next to the park.
</a:t>
            </a:r>
            <a:endParaRPr lang="en-US" sz="1358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добрый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знают основные названия мест, им легче собрать целую картину Happy Town. Тогда город можно описать коротко, понятно и без сложной грамматики.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533" y="1838326"/>
            <a:ext cx="1965283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This is и There is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This is… подходит, когда ребёнок показывает знакомый объект на картинке или на схеме города. Она короткая, ясная и помогает сразу назвать место без сложных слов.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есть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is… нужна, чтобы сообщить о предмете или здании в городе. Например, There is a shop near the school. Такая конструкция звучит просто и хорошо запоминается.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подробность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предложению добавить один признак или место, описание становится точнее: There is a big tree in the park. Для 4 класса этого достаточно, чтобы рассказ был понятным и 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360" y="1682729"/>
            <a:ext cx="3237866" cy="2880562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детали города
</a:t>
            </a:r>
            <a:endParaRPr lang="en-US" sz="2400" dirty="0"/>
          </a:p>
        </p:txBody>
      </p:sp>
      <p:sp>
        <p:nvSpPr>
          <p:cNvPr id="12" name="Text 3"/>
          <p:cNvSpPr txBox="1"/>
          <p:nvPr/>
        </p:nvSpPr>
        <p:spPr>
          <a:xfrm>
            <a:off x="358782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red, blue, yellow и brown помогают описывать colourful houses. Благодаря им город на картинке становится живым, а ответы детей — короче и точнее.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2090754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green и white хорошо подходят для trees, grass и flowers. Они делают описание парка и улицы более красивым и помогают детям замечать детали на иллюстрации.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3822727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вывески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 buses и blue signs легко представить в городе. Такие словосочетания учат детей соединять цвет с предметом и строить простые, но выразительные фразы.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366839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Black, white и blue полезны, когда нужно сравнить объекты или выделить один предмет на картинке. Это помогает ребёнку внимательнее смотреть и увереннее говорить по-английски.
</a:t>
            </a:r>
            <a:endParaRPr lang="en-US" sz="950" dirty="0"/>
          </a:p>
        </p:txBody>
      </p:sp>
      <p:sp>
        <p:nvSpPr>
          <p:cNvPr id="16" name="Text 7"/>
          <p:cNvSpPr txBox="1"/>
          <p:nvPr/>
        </p:nvSpPr>
        <p:spPr>
          <a:xfrm>
            <a:off x="2098812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без длинных фраз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позволяют сказать многое всего несколькими словами. Для младших школьников это особенно удобно: фраза становится понятной, а говорить по-английски уже не так страшно.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ученику описать свой город коротко, логично и по-английски.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маленький рассказ о городе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00" y="3207766"/>
            <a:ext cx="2597400" cy="124797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Happy Town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быстро показать, каким кажется город. Они очень удобны для коротких фраз и не требуют сложной грамматики, поэтому подходят даже начинающим.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clean и clean and tidy помогают описать улицу, школу или парк. Такие слова особенно нравятся детям, потому что сразу видно, что город аккуратный и приятный.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или шумно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и noisy помогают сравнивать места в городе. Например, quiet street и noisy road дают детям простой способ описать разную атмосферу без длинного объяснения.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и funny придают Happy Town особое настроение. С ними город кажется добрым, весёлым и совсем не скучным — почти как любимая перемена.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green и bright делают картинку более живой. Green park и bright school легко произносить, а описание сразу звучит красочнее и дружелюбнее.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our classroom. В нём есть desk, chair, board, books and bags, а рядом работает kind teacher. Ученики смотрят на картинку, называют предметы по-английски и легко составляют короткие предложения о своём классе и школьной жизни.
</a:t>
            </a:r>
            <a:endParaRPr lang="en-US" sz="1250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classroom children use pen, pencil and book every day. There are books on the desk, and the teacher is friendly. Такой небольшой рассказ помогает увидеть школу как знакомое и спокойное место, где английские слова сразу становятся понятными.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самое знакомое место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03850"/>
            <a:ext cx="347469" cy="347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941" y="1998544"/>
            <a:ext cx="26856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4033" y="1998544"/>
            <a:ext cx="223801" cy="3580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38597"/>
            <a:ext cx="347469" cy="2779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на уроке английского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слово и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word and the picture помогает быстро соединять новое слово с изображением. Так дети запоминают лексику без перегрузки и почти играючи.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и покажи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and point делает урок подвижным и понятным. Ученики слышат слово, находят нужный предмет глазами и сразу отвечают короткой фразой.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the word отлично подходит для повторения знакомых названий. Подсказки могут быть очень простыми, а ответ — коротким, поэтому игра не утомляет младших школьников.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 work помогает детям говорить друг с другом спокойно и без страха ошибки. В паре легче повторять приветствия, вопросы и ответы по теме города.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place учит быстро ориентироваться в словах school, park, shop и library. Это задание хорошо тренирует внимание и делает повторение темы более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360" y="1682729"/>
            <a:ext cx="3237866" cy="2880562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можно отдыхать и играть
</a:t>
            </a:r>
            <a:endParaRPr lang="en-US" sz="2400" dirty="0"/>
          </a:p>
        </p:txBody>
      </p:sp>
      <p:sp>
        <p:nvSpPr>
          <p:cNvPr id="12" name="Text 3"/>
          <p:cNvSpPr txBox="1"/>
          <p:nvPr/>
        </p:nvSpPr>
        <p:spPr>
          <a:xfrm>
            <a:off x="358782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 Happy Town — это место для прогулок и отдыха. Здесь легко назвать tree, flower и grass, а потом сказать простую фразу: There is a park.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2090754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парке 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увидеть bench, path, swing, ball и bird. Такие слова помогают описать картинку коротко и понятно, не перегружая ответ сложными предложениями.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3822727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школьники бегают, играют и смеются. Фраза Children play in the park хорошо показывает активную жизнь города и подходит для устного ответа в 4 классе.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366839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There are trees and flowers. Такие предложения легко запоминаются, потому что они опираются на знакомые слова и наглядную ситуацию из жизни.
</a:t>
            </a:r>
            <a:endParaRPr lang="en-US" sz="950" dirty="0"/>
          </a:p>
        </p:txBody>
      </p:sp>
      <p:sp>
        <p:nvSpPr>
          <p:cNvPr id="16" name="Text 7"/>
          <p:cNvSpPr txBox="1"/>
          <p:nvPr/>
        </p:nvSpPr>
        <p:spPr>
          <a:xfrm>
            <a:off x="2098812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делает тему доброй и весёлой. Он помогает детям говорить об английском городе как о месте, где приятно гулять, играть и наблюдать за природой.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79987"/>
            <a:ext cx="431180" cy="3832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улица в английских фразах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 и house помогают говорить о знакомом месте без лишней сложности. Простая фраза My house is small подходит для начала описания и легко произносится вслух.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Door, window и roof делают описание более точным. Ученики быстро понимают эти слова, если видят картинку дома и слышат короткие предложения с ними.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street и road нужны, чтобы назвать место, где люди ходят и ездят. Фраза The street is clean хорошо показывает, как описывать город коротко и ясно.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двор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Garden и yard помогают рассказать о доме чуть подробнее. Предложение There is a garden near my house связывает предметы в одну понятную картину.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near, in, on, under помогают показать, где что находится. Для 4 класса этого достаточно, чтобы составить маленькое и аккуратное описание дома или улицы.
</a:t>
            </a:r>
            <a:endParaRPr lang="en-US" sz="13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дни и простые факты о городе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6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называть простые факты: one school, two parks, three buses, four trees. Такие примеры помогают связать числа с предметами и быстро включиться в разговор.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7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дням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Monday, Tuesday, Wednesday, Thursday, Friday, Saturday, Sunday нужны для коротких бесед о школе, занятиях и выходных. Ребёнку легко запомнить их в знакомом порядке.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8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очень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There is one library. There are two buses. Такие предложения полезны, потому что показывают число и место одновременно, не усложняя речь.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9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маршруте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назвать, что рядом со школой есть одна дорога или несколько деревьев. Это развивает речь и помогает замечать город вокруг себя.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8502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достаточно одного числа и одного слова: Two parks. One school. Three trees. Такой формат удобен для 4 класса и не вызывает 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Happy Town учитель всегда улыбается и говорит с детьми спокойно. He is kind and friendly. Ученики отвечают вежливо, потому что добрые слова делают урок теплее и понятнее для всех.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boy and a girl walk together near the school. She is my friend, and they are happy. They say hello, help each other and keep the town cheerful and polite.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городе: вежливость и дружба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коротких реплик помогает ученикам говорить о городе уверенно и без сложных конструкций.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диалог о городе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38597"/>
            <a:ext cx="347469" cy="2779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38597"/>
            <a:ext cx="347469" cy="2779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23154"/>
            <a:ext cx="347469" cy="3088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23154"/>
            <a:ext cx="347469" cy="30886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повторения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улица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town, city и street помогают назвать место, о котором идёт речь. Они часто встречаются в заданиях, где нужно описать знакомую картинку или короткий маршрут.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магазин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и shop — самые узнаваемые слова темы. Ученики легко читают их в коротких предложениях и быстро вспоминают, когда видят изображение здания.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library расширяют рассказ о городе. Эти слова удобно учить вместе с картинками, чтобы ребёнок сразу связывал слово с нужным местом.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Bus, tree и flower делают описание живым. Такие слова помогают составить простую картину улицы, парка или дороги, не переходя к сложной лексике.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Friend, happy, clean и green поддерживают добрый тон темы. Они легко входят в короткие фразы и помогают ученикам говорить о городе с 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уголок в Happy Town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сказать: My favourite place is the park. Это простая и очень понятная фраза, которая сразу показывает личное отношение к городу.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Нравится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и другая модель: I like the school. Она короткая, вежливая и помогает сказать, что знакомое место вызывает хорошие чувства.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чистый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добавить: I like the clean street. It is nice. Такие предложения звучат естественно и позволяют описать любимый уголок без сложной грамматики.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хорошо запомнить английские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запоминается лучше, когда рядом есть изображение. Ребёнок видит park, school или bus и сразу связывает английское слово с понятным предметом.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сопровождается жестом или действием, оно остаётся в памяти дольше. Это особенно полезно для младших школьников, которым легче учиться через движение.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парные ответы помогают не теряться и говорить увереннее. Когда ученик слышит слово несколько раз, он быстрее узнаёт его в чтении и устной речи.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вроде This is… и There is… помогают сразу использовать новые слова. Ребёнок не путается и может ответить быстро, даже если знает пока немного.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школьную, уличную и домашнюю лексику. Ученики говорят о знакомых местах и видят, что английский помогает описывать обычную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is… There is… I like… He is… She is… делают речь понятной. С ними легко строить короткие ответы и не бояться ошибиться.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about friend, teacher, kind и happy добавляют теме тепло. Happy Town становится не просто городом, а дружелюбным местом, где приятно говорить по-английски.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подходит для 4 класса, потому что даёт много коротких и успешных ответов. Это помогает детям чувствовать уверенность и с интересом продолжать урок.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 теме Happy Town на уроке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Town и английский язык в 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Town помогает детям учить английский через знакомые места, добрые слова и короткие фразы. Такая тема делает урок живым, понятным и радостным, а ответы — уверенными.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2026-05-31T02:32:09Z</dcterms:created>
  <dcterms:modified xsi:type="dcterms:W3CDTF">2026-05-31T02:32:09Z</dcterms:modified>
</cp:coreProperties>
</file>